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3" r:id="rId11"/>
    <p:sldId id="262" r:id="rId12"/>
    <p:sldId id="264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828AF3-4FB0-4CC2-94E4-E2BC617904B8}" v="1315" dt="2019-06-23T16:48:40.2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9240" autoAdjust="0"/>
  </p:normalViewPr>
  <p:slideViewPr>
    <p:cSldViewPr snapToGrid="0">
      <p:cViewPr varScale="1">
        <p:scale>
          <a:sx n="102" d="100"/>
          <a:sy n="102" d="100"/>
        </p:scale>
        <p:origin x="8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C7BC40-2835-4DFB-B31D-E94C2CF9CD11}" type="datetimeFigureOut">
              <a:rPr lang="en-GB" smtClean="0"/>
              <a:t>23/06/2019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543BE4-D42C-44BE-9581-D51A59A3C7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225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Look at Mark 4, because that’s more difficult</a:t>
            </a:r>
          </a:p>
          <a:p>
            <a:r>
              <a:rPr lang="en-GB" dirty="0"/>
              <a:t>There’s a much wider groups of disciples who are invited in. Luke also at the first vv of Luke 8. </a:t>
            </a:r>
          </a:p>
          <a:p>
            <a:r>
              <a:rPr lang="en-GB" dirty="0"/>
              <a:t>Cf. John’s gospel. His time had not yet come. A repeated refrain. </a:t>
            </a:r>
          </a:p>
          <a:p>
            <a:r>
              <a:rPr lang="en-GB" dirty="0"/>
              <a:t>The hardening a more natural uncovering of what’s already there. Especially so in the context of Isaiah 6. The dilemma of the gospel preacher, person sharing the good news. </a:t>
            </a:r>
          </a:p>
          <a:p>
            <a:endParaRPr lang="en-GB" dirty="0"/>
          </a:p>
          <a:p>
            <a:r>
              <a:rPr lang="en-GB" dirty="0"/>
              <a:t>Lindsay ill. Not here in Yorkshire. Uncovers and makes plain what was already there. As well as increasing it. </a:t>
            </a:r>
          </a:p>
          <a:p>
            <a:endParaRPr lang="en-GB" dirty="0"/>
          </a:p>
          <a:p>
            <a:r>
              <a:rPr lang="en-GB" dirty="0"/>
              <a:t>Exclamation mark of irony!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43BE4-D42C-44BE-9581-D51A59A3C7A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11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parables challenge us strongly. As believers. Not least this one.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43BE4-D42C-44BE-9581-D51A59A3C7A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8715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Do we think people are beyond the reach of the gospel? Inefficient. </a:t>
            </a:r>
          </a:p>
          <a:p>
            <a:endParaRPr lang="en-GB" dirty="0"/>
          </a:p>
          <a:p>
            <a:r>
              <a:rPr lang="en-GB" dirty="0"/>
              <a:t>My experience at Uni. Cleaner pushed me.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43BE4-D42C-44BE-9581-D51A59A3C7A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4328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Yet it’s cast far and wide. This is the grace of God.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43BE4-D42C-44BE-9581-D51A59A3C7A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8061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Apply suffering </a:t>
            </a:r>
          </a:p>
          <a:p>
            <a:r>
              <a:rPr lang="en-GB" dirty="0"/>
              <a:t>Apply with other things. The dread asbestos of other things. So impressed by the radicalism of some.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43BE4-D42C-44BE-9581-D51A59A3C7A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2175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6/23/2019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6/23/2019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6/23/2019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6/23/2019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6/23/2019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6/23/2019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6/23/2019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6/23/2019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6/23/2019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6/23/2019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6/23/2019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6/23/2019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6/23/2019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6/23/2019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6/23/2019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6/23/2019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6/23/2019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6/23/2019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FB47C-2D1A-41E5-B351-37A5A1631C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Stories Jesus Told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975357-75F0-481E-9AAA-08DEAD1660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9800" y="3873484"/>
            <a:ext cx="9144000" cy="754025"/>
          </a:xfrm>
        </p:spPr>
        <p:txBody>
          <a:bodyPr>
            <a:noAutofit/>
          </a:bodyPr>
          <a:lstStyle/>
          <a:p>
            <a:r>
              <a:rPr lang="en-GB" sz="5400" dirty="0"/>
              <a:t>Parables in Luke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99FFAB-2263-4071-AF9E-C2BF02C35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972" y="177329"/>
            <a:ext cx="8969882" cy="350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78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A6D42-597A-4AE3-A9D4-2C9DAF5B5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899" y="2702140"/>
            <a:ext cx="10658144" cy="4351338"/>
          </a:xfrm>
        </p:spPr>
        <p:txBody>
          <a:bodyPr/>
          <a:lstStyle/>
          <a:p>
            <a:pPr marL="0" indent="0">
              <a:buNone/>
            </a:pPr>
            <a:r>
              <a:rPr lang="en-GB" sz="4000" dirty="0"/>
              <a:t>23 June 	Luke 8.1-15: The Sower</a:t>
            </a:r>
          </a:p>
          <a:p>
            <a:pPr marL="0" indent="0">
              <a:buNone/>
            </a:pPr>
            <a:r>
              <a:rPr lang="en-GB" sz="4000" dirty="0"/>
              <a:t>30 June	Luke 10.25-37: The Good Samaritan </a:t>
            </a:r>
          </a:p>
          <a:p>
            <a:pPr marL="0" indent="0">
              <a:buNone/>
            </a:pPr>
            <a:r>
              <a:rPr lang="en-GB" sz="4000" dirty="0"/>
              <a:t>7 July	Luke 12.13-21: The Rich Fool (café style)</a:t>
            </a:r>
          </a:p>
          <a:p>
            <a:pPr marL="0" indent="0">
              <a:buNone/>
            </a:pPr>
            <a:r>
              <a:rPr lang="en-GB" sz="4000" dirty="0"/>
              <a:t>14 July	Luke 15.11-31: The Lost Son</a:t>
            </a:r>
          </a:p>
          <a:p>
            <a:pPr marL="0" indent="0">
              <a:buNone/>
            </a:pPr>
            <a:r>
              <a:rPr lang="en-GB" sz="4000" dirty="0"/>
              <a:t>28 July	Luke 16.1-14: The Shrewd Manager 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A58BDC-6856-4DC7-9993-B0425AD93C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79" b="17308"/>
          <a:stretch/>
        </p:blipFill>
        <p:spPr>
          <a:xfrm>
            <a:off x="1702224" y="234891"/>
            <a:ext cx="6535766" cy="233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152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CA580-EDA9-4702-96C8-454577856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620" y="139584"/>
            <a:ext cx="10515600" cy="1325563"/>
          </a:xfrm>
        </p:spPr>
        <p:txBody>
          <a:bodyPr/>
          <a:lstStyle/>
          <a:p>
            <a:r>
              <a:rPr lang="en-GB" dirty="0"/>
              <a:t>The Sower: Luke 8.1-15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4F8CC-B80C-4F6A-A62F-854C79D509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133FB5-6A81-4F00-82EB-5C062D46B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8678" y="1284172"/>
            <a:ext cx="9663404" cy="543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052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BB904-D6C5-472F-A91F-5D36090B1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584" y="56421"/>
            <a:ext cx="10515600" cy="1325563"/>
          </a:xfrm>
        </p:spPr>
        <p:txBody>
          <a:bodyPr/>
          <a:lstStyle/>
          <a:p>
            <a:r>
              <a:rPr lang="en-GB" dirty="0"/>
              <a:t>1. Why parables?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7BC44-20FC-4D21-848A-14C811E4C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545" y="1110718"/>
            <a:ext cx="10233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/>
              <a:t>Why Luke 8.10? Is Jesus deliberately obscuring the message? </a:t>
            </a:r>
          </a:p>
          <a:p>
            <a:pPr marL="0" indent="0">
              <a:buNone/>
            </a:pPr>
            <a:r>
              <a:rPr lang="en-GB" sz="3600" dirty="0"/>
              <a:t>What do parables say about the nature of God? Why Luke 8.10 and Mark 4.17?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021987-573F-436F-B290-CC2FB907B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9720" y="2999713"/>
            <a:ext cx="6624735" cy="372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46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0EADB-C1B4-4AF4-984D-3AB718E30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159" y="525331"/>
            <a:ext cx="10233800" cy="4351338"/>
          </a:xfrm>
        </p:spPr>
        <p:txBody>
          <a:bodyPr>
            <a:noAutofit/>
          </a:bodyPr>
          <a:lstStyle/>
          <a:p>
            <a:r>
              <a:rPr lang="en-GB" sz="3600" dirty="0"/>
              <a:t>Jesus is not deliberately putting people off. The disciples are a wider group than the 12. All could listen to the explanation (compare Mark 4.9-10)</a:t>
            </a:r>
          </a:p>
          <a:p>
            <a:r>
              <a:rPr lang="en-GB" sz="3600" dirty="0"/>
              <a:t>The parables puzzle and provoke, but they are understandable (Mark 4.13 and 33). But they are harder to really apply. This is really the issue</a:t>
            </a:r>
          </a:p>
          <a:p>
            <a:r>
              <a:rPr lang="en-GB" sz="3600" dirty="0"/>
              <a:t>Jesus’ ‘time’ had not yet come to reveal himself fully to everyone</a:t>
            </a:r>
          </a:p>
          <a:p>
            <a:r>
              <a:rPr lang="en-GB" sz="3600" dirty="0"/>
              <a:t>The hardening of heart is more a natural uncovering and confirmation of what is already there </a:t>
            </a:r>
          </a:p>
          <a:p>
            <a:r>
              <a:rPr lang="en-GB" sz="3600" dirty="0"/>
              <a:t>There is irony in the comment </a:t>
            </a:r>
          </a:p>
        </p:txBody>
      </p:sp>
    </p:spTree>
    <p:extLst>
      <p:ext uri="{BB962C8B-B14F-4D97-AF65-F5344CB8AC3E}">
        <p14:creationId xmlns:p14="http://schemas.microsoft.com/office/powerpoint/2010/main" val="786193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5E321-D97B-479F-9018-D4CB0EA9A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217" y="718278"/>
            <a:ext cx="10233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/>
              <a:t>Are we insiders or outsiders? Are we really listening?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04D2CB-69A5-4200-ADD7-3C75205AD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485" y="1583466"/>
            <a:ext cx="9959030" cy="455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05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611CD-AC54-4216-90EF-41C3727B4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Sower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9947D-D201-45B7-B7A3-71446D4EA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/>
              <a:t>The seed is sown extravagantly, even wastefully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5077A3-44AC-4579-90BF-1873456F9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056" y="2787184"/>
            <a:ext cx="5523396" cy="280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260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91D49-BB9C-45EF-8361-E25F9485B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338" y="131859"/>
            <a:ext cx="10515600" cy="1325563"/>
          </a:xfrm>
        </p:spPr>
        <p:txBody>
          <a:bodyPr/>
          <a:lstStyle/>
          <a:p>
            <a:r>
              <a:rPr lang="en-GB" dirty="0"/>
              <a:t>The Seed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8A1B4-7882-4AC5-826E-BAAE7631B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8996" y="1132033"/>
            <a:ext cx="10233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/>
              <a:t>The word of the gospel, which is precious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2E00F0-BE2B-48ED-8CEA-853936CC2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048" y="1782536"/>
            <a:ext cx="9144000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973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58491-9F03-4130-AD23-659A730CF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894" y="233150"/>
            <a:ext cx="10515600" cy="1325563"/>
          </a:xfrm>
        </p:spPr>
        <p:txBody>
          <a:bodyPr/>
          <a:lstStyle/>
          <a:p>
            <a:r>
              <a:rPr lang="en-GB" dirty="0"/>
              <a:t>The soils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7DF74-4092-4C8C-875D-061D894D4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588" y="1363711"/>
            <a:ext cx="11082212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4000" dirty="0"/>
              <a:t>Those who quickly reject – the path </a:t>
            </a:r>
          </a:p>
          <a:p>
            <a:pPr marL="0" indent="0">
              <a:buNone/>
            </a:pPr>
            <a:r>
              <a:rPr lang="en-GB" sz="4000" dirty="0"/>
              <a:t>Those who are deflected by suffering – the rocks</a:t>
            </a:r>
          </a:p>
          <a:p>
            <a:pPr marL="0" indent="0">
              <a:buNone/>
            </a:pPr>
            <a:r>
              <a:rPr lang="en-GB" sz="4000" dirty="0"/>
              <a:t>Those who are choked by other things – the thorns </a:t>
            </a:r>
          </a:p>
          <a:p>
            <a:pPr marL="0" indent="0">
              <a:buNone/>
            </a:pPr>
            <a:r>
              <a:rPr lang="en-GB" sz="4000" dirty="0"/>
              <a:t>Those who persevere and produce a crop – the good soil</a:t>
            </a:r>
          </a:p>
          <a:p>
            <a:pPr marL="0" indent="0">
              <a:buNone/>
            </a:pPr>
            <a:endParaRPr lang="en-GB" sz="4000" dirty="0"/>
          </a:p>
          <a:p>
            <a:pPr marL="0" indent="0">
              <a:buNone/>
            </a:pPr>
            <a:r>
              <a:rPr lang="en-GB" sz="4000" dirty="0"/>
              <a:t>Which soil are we?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090587-E472-48CC-8A6E-7B54E3EBD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8812" y="3878106"/>
            <a:ext cx="4283702" cy="284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864372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F2F3698D71DB40B9309D265380E61A" ma:contentTypeVersion="5" ma:contentTypeDescription="Create a new document." ma:contentTypeScope="" ma:versionID="f9f9eee69fc8c73bba6650368d647291">
  <xsd:schema xmlns:xsd="http://www.w3.org/2001/XMLSchema" xmlns:xs="http://www.w3.org/2001/XMLSchema" xmlns:p="http://schemas.microsoft.com/office/2006/metadata/properties" xmlns:ns2="8145bb1d-ca89-48f5-8a03-ec3f69990983" targetNamespace="http://schemas.microsoft.com/office/2006/metadata/properties" ma:root="true" ma:fieldsID="ca954b7b41de12c1627fc4fb5a1815be" ns2:_="">
    <xsd:import namespace="8145bb1d-ca89-48f5-8a03-ec3f699909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45bb1d-ca89-48f5-8a03-ec3f699909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2369DFF-70CF-406B-88DD-F610AB6133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45bb1d-ca89-48f5-8a03-ec3f699909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6515DF0-C8B3-4D49-B611-2262EA69291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A87650C-FDCB-4478-9D2C-3AAFD5899FD1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8145bb1d-ca89-48f5-8a03-ec3f69990983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121</TotalTime>
  <Words>403</Words>
  <Application>Microsoft Office PowerPoint</Application>
  <PresentationFormat>Widescreen</PresentationFormat>
  <Paragraphs>48</Paragraphs>
  <Slides>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Corbel</vt:lpstr>
      <vt:lpstr>Depth</vt:lpstr>
      <vt:lpstr>Stories Jesus Told</vt:lpstr>
      <vt:lpstr>PowerPoint Presentation</vt:lpstr>
      <vt:lpstr>The Sower: Luke 8.1-15 </vt:lpstr>
      <vt:lpstr>1. Why parables? </vt:lpstr>
      <vt:lpstr>PowerPoint Presentation</vt:lpstr>
      <vt:lpstr>PowerPoint Presentation</vt:lpstr>
      <vt:lpstr>The Sower </vt:lpstr>
      <vt:lpstr>The Seed </vt:lpstr>
      <vt:lpstr>The soils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Stories Jesus Told</dc:title>
  <dc:creator>Peter Morden</dc:creator>
  <cp:lastModifiedBy>Peter Morden</cp:lastModifiedBy>
  <cp:revision>7</cp:revision>
  <dcterms:created xsi:type="dcterms:W3CDTF">2019-06-23T14:47:15Z</dcterms:created>
  <dcterms:modified xsi:type="dcterms:W3CDTF">2019-06-23T16:48:40Z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0x01010032F2F3698D71DB40B9309D265380E61A</vt:lpwstr>
  </property>
</Properties>
</file>