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9" r:id="rId5"/>
  </p:sldMasterIdLst>
  <p:notesMasterIdLst>
    <p:notesMasterId r:id="rId16"/>
  </p:notesMasterIdLst>
  <p:sldIdLst>
    <p:sldId id="256" r:id="rId6"/>
    <p:sldId id="269" r:id="rId7"/>
    <p:sldId id="268" r:id="rId8"/>
    <p:sldId id="267" r:id="rId9"/>
    <p:sldId id="271" r:id="rId10"/>
    <p:sldId id="264" r:id="rId11"/>
    <p:sldId id="265" r:id="rId12"/>
    <p:sldId id="266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895" autoAdjust="0"/>
  </p:normalViewPr>
  <p:slideViewPr>
    <p:cSldViewPr snapToGrid="0">
      <p:cViewPr varScale="1">
        <p:scale>
          <a:sx n="55" d="100"/>
          <a:sy n="55" d="100"/>
        </p:scale>
        <p:origin x="12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06C00-AFF6-419A-AFBC-54639D17AFC5}" type="datetimeFigureOut">
              <a:rPr lang="en-GB" smtClean="0"/>
              <a:t>17/12/2017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44154-D838-4538-93FA-FFA5F84B1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31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Pass the parcel </a:t>
            </a:r>
          </a:p>
          <a:p>
            <a:r>
              <a:rPr lang="en-GB" dirty="0"/>
              <a:t>£4.99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44154-D838-4538-93FA-FFA5F84B11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7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F7D1-ED96-47AA-B16E-50CB8AE52F24}" type="datetimeFigureOut">
              <a:rPr lang="en-GB" smtClean="0"/>
              <a:t>17/12/2017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472-4F8E-4EFE-92D9-A7AD47F1B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2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F7D1-ED96-47AA-B16E-50CB8AE52F24}" type="datetimeFigureOut">
              <a:rPr lang="en-GB" smtClean="0"/>
              <a:t>17/12/2017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472-4F8E-4EFE-92D9-A7AD47F1B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57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F7D1-ED96-47AA-B16E-50CB8AE52F24}" type="datetimeFigureOut">
              <a:rPr lang="en-GB" smtClean="0"/>
              <a:t>17/12/2017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472-4F8E-4EFE-92D9-A7AD47F1B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29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F7D1-ED96-47AA-B16E-50CB8AE52F24}" type="datetimeFigureOut">
              <a:rPr lang="en-GB" smtClean="0"/>
              <a:t>17/12/2017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472-4F8E-4EFE-92D9-A7AD47F1B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853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F7D1-ED96-47AA-B16E-50CB8AE52F24}" type="datetimeFigureOut">
              <a:rPr lang="en-GB" smtClean="0"/>
              <a:t>17/12/2017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472-4F8E-4EFE-92D9-A7AD47F1B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18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F7D1-ED96-47AA-B16E-50CB8AE52F24}" type="datetimeFigureOut">
              <a:rPr lang="en-GB" smtClean="0"/>
              <a:t>17/12/2017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472-4F8E-4EFE-92D9-A7AD47F1B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3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F7D1-ED96-47AA-B16E-50CB8AE52F24}" type="datetimeFigureOut">
              <a:rPr lang="en-GB" smtClean="0"/>
              <a:t>17/12/2017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472-4F8E-4EFE-92D9-A7AD47F1B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949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F7D1-ED96-47AA-B16E-50CB8AE52F24}" type="datetimeFigureOut">
              <a:rPr lang="en-GB" smtClean="0"/>
              <a:t>17/12/2017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472-4F8E-4EFE-92D9-A7AD47F1B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70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F7D1-ED96-47AA-B16E-50CB8AE52F24}" type="datetimeFigureOut">
              <a:rPr lang="en-GB" smtClean="0"/>
              <a:t>17/12/2017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472-4F8E-4EFE-92D9-A7AD47F1B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938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F7D1-ED96-47AA-B16E-50CB8AE52F24}" type="datetimeFigureOut">
              <a:rPr lang="en-GB" smtClean="0"/>
              <a:t>17/12/2017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472-4F8E-4EFE-92D9-A7AD47F1B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692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F7D1-ED96-47AA-B16E-50CB8AE52F24}" type="datetimeFigureOut">
              <a:rPr lang="en-GB" smtClean="0"/>
              <a:t>17/12/2017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472-4F8E-4EFE-92D9-A7AD47F1B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91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4F7D1-ED96-47AA-B16E-50CB8AE52F24}" type="datetimeFigureOut">
              <a:rPr lang="en-GB" smtClean="0"/>
              <a:t>17/12/2017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D6472-4F8E-4EFE-92D9-A7AD47F1B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32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26308-43F3-462E-8BA0-903800B90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 t="1490" b="142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GB" dirty="0"/>
            </a:br>
            <a:br>
              <a:rPr lang="en-GB" dirty="0"/>
            </a:br>
            <a:r>
              <a:rPr lang="en-GB" b="1" dirty="0"/>
              <a:t>the greatest gift</a:t>
            </a:r>
            <a:br>
              <a:rPr lang="en-GB" b="1" dirty="0"/>
            </a:br>
            <a:r>
              <a:rPr lang="en-GB" b="1" dirty="0"/>
              <a:t>Matthew 2.1-12</a:t>
            </a:r>
            <a:endParaRPr lang="en-GB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>
            <a:norm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24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3592" y="5445224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Starts  Monday 22</a:t>
            </a:r>
            <a:r>
              <a:rPr kumimoji="0" lang="en-GB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January 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7:30pm at South Parade</a:t>
            </a:r>
          </a:p>
        </p:txBody>
      </p:sp>
    </p:spTree>
    <p:extLst>
      <p:ext uri="{BB962C8B-B14F-4D97-AF65-F5344CB8AC3E}">
        <p14:creationId xmlns:p14="http://schemas.microsoft.com/office/powerpoint/2010/main" val="417734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26308-43F3-462E-8BA0-903800B90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/>
          </a:blip>
          <a:srcRect t="1490" b="142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GB" dirty="0"/>
            </a:br>
            <a:br>
              <a:rPr lang="en-GB" dirty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594" y="940477"/>
            <a:ext cx="6400800" cy="1947333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Pass the Sprout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FABCE-8D9F-4AF8-B20F-757080A77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178" y="9144"/>
            <a:ext cx="7224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26308-43F3-462E-8BA0-903800B90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 t="1490" b="14241"/>
          <a:stretch/>
        </p:blipFill>
        <p:spPr>
          <a:xfrm>
            <a:off x="58743" y="10"/>
            <a:ext cx="12191980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279" y="758444"/>
            <a:ext cx="3871010" cy="1947333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Upside down wine glass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C0543-594B-4A5A-8297-935D94BB5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825" y="-691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26308-43F3-462E-8BA0-903800B90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 t="1490" b="14241"/>
          <a:stretch/>
        </p:blipFill>
        <p:spPr>
          <a:xfrm>
            <a:off x="12180" y="9144"/>
            <a:ext cx="12191980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838" y="1612395"/>
            <a:ext cx="3036814" cy="1947333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‘tightly-knit cap and attached face-warmer’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31F8C-837B-4F28-BD9D-71CC3BA87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034" y="0"/>
            <a:ext cx="8643791" cy="48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6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719999"/>
            <a:ext cx="8001000" cy="941022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b="1" dirty="0"/>
              <a:t>three more unusual Christmas gifts…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7800391" y="1879135"/>
            <a:ext cx="3489647" cy="3912066"/>
          </a:xfrm>
        </p:spPr>
        <p:txBody>
          <a:bodyPr>
            <a:normAutofit/>
          </a:bodyPr>
          <a:lstStyle/>
          <a:p>
            <a:endParaRPr lang="en-GB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C1ADF-206B-4AE6-BD52-B3F8189B1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53" y="1661021"/>
            <a:ext cx="82677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0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719999"/>
            <a:ext cx="8001000" cy="941022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b="1" dirty="0"/>
              <a:t>three more unusual Christmas gifts…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2EB0F-25B3-404F-938E-B63F17CCB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" y="1661021"/>
            <a:ext cx="6466115" cy="484334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7800391" y="1879135"/>
            <a:ext cx="3489647" cy="3912066"/>
          </a:xfrm>
        </p:spPr>
        <p:txBody>
          <a:bodyPr>
            <a:normAutofit/>
          </a:bodyPr>
          <a:lstStyle/>
          <a:p>
            <a:r>
              <a:rPr lang="en-GB" sz="4400" b="1" dirty="0"/>
              <a:t>Gold for a King</a:t>
            </a:r>
          </a:p>
        </p:txBody>
      </p:sp>
    </p:spTree>
    <p:extLst>
      <p:ext uri="{BB962C8B-B14F-4D97-AF65-F5344CB8AC3E}">
        <p14:creationId xmlns:p14="http://schemas.microsoft.com/office/powerpoint/2010/main" val="192336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401217"/>
            <a:ext cx="8001000" cy="2127379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984" y="1745933"/>
            <a:ext cx="4005234" cy="1947333"/>
          </a:xfrm>
        </p:spPr>
        <p:txBody>
          <a:bodyPr>
            <a:noAutofit/>
          </a:bodyPr>
          <a:lstStyle/>
          <a:p>
            <a:r>
              <a:rPr lang="en-GB" sz="4400" b="1" dirty="0"/>
              <a:t>Incense for a Priest to bring us to God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19090-C75F-4551-B092-0F9EC261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377" y="883997"/>
            <a:ext cx="7482750" cy="497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5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100" y="656050"/>
            <a:ext cx="4407905" cy="1947333"/>
          </a:xfrm>
        </p:spPr>
        <p:txBody>
          <a:bodyPr>
            <a:normAutofit/>
          </a:bodyPr>
          <a:lstStyle/>
          <a:p>
            <a:r>
              <a:rPr lang="en-GB" sz="4400" b="1" dirty="0"/>
              <a:t>Myrrh to anoint for burial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A8087-24A2-4F3D-B592-FA4663B2B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997" y="460211"/>
            <a:ext cx="6700713" cy="57207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20582E-F765-40F8-81C9-FF84025DD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74" y="2761635"/>
            <a:ext cx="5715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54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100" y="656050"/>
            <a:ext cx="7000104" cy="1947333"/>
          </a:xfrm>
        </p:spPr>
        <p:txBody>
          <a:bodyPr>
            <a:normAutofit/>
          </a:bodyPr>
          <a:lstStyle/>
          <a:p>
            <a:r>
              <a:rPr lang="en-GB" sz="4400" b="1" dirty="0"/>
              <a:t>The greatest gift… </a:t>
            </a:r>
          </a:p>
          <a:p>
            <a:r>
              <a:rPr lang="en-GB" sz="4400" b="1" dirty="0"/>
              <a:t>Jesus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A17B4-DDC1-463A-B969-C6385B60C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55" y="1474236"/>
            <a:ext cx="7003266" cy="51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1642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2" ma:contentTypeDescription="Create a new document." ma:contentTypeScope="" ma:versionID="1468fcb82bb5268525ff571f90944706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f1fa78687279a4a642475865b6c74f3f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3FE309-720D-4C47-9B95-461FC3A5C2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74D401-4E83-47CB-B225-DAB6FEF74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28BD12-2B25-4A19-94FD-38F884811CC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145bb1d-ca89-48f5-8a03-ec3f6999098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374</TotalTime>
  <Words>52</Words>
  <Application>Microsoft Office PowerPoint</Application>
  <PresentationFormat>Widescreen</PresentationFormat>
  <Paragraphs>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Slice</vt:lpstr>
      <vt:lpstr>Office Theme</vt:lpstr>
      <vt:lpstr>  the greatest gift Matthew 2.1-12</vt:lpstr>
      <vt:lpstr>  </vt:lpstr>
      <vt:lpstr>PowerPoint Presentation</vt:lpstr>
      <vt:lpstr>PowerPoint Presentation</vt:lpstr>
      <vt:lpstr>  three more unusual Christmas gifts…</vt:lpstr>
      <vt:lpstr>  three more unusual Christmas gifts…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Discipleship Glory on the mountain; glory in the valley</dc:title>
  <dc:creator>Peter Morden</dc:creator>
  <cp:lastModifiedBy>Katharine Widdowson</cp:lastModifiedBy>
  <cp:revision>30</cp:revision>
  <dcterms:created xsi:type="dcterms:W3CDTF">2017-09-09T11:25:19Z</dcterms:created>
  <dcterms:modified xsi:type="dcterms:W3CDTF">2017-12-17T19:53:55Z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