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5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3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9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90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9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3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95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06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55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93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4DE02-6025-4F41-9EBE-2193A1E26D89}" type="datetimeFigureOut">
              <a:rPr lang="en-GB" smtClean="0"/>
              <a:t>08/07/2018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47BC-6702-4F56-B66B-1841E5D18D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2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927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ABIDING IN CHRIST JESUS</a:t>
            </a:r>
          </a:p>
          <a:p>
            <a:r>
              <a:rPr lang="en-GB" sz="2000" b="1" dirty="0" smtClean="0">
                <a:solidFill>
                  <a:schemeClr val="tx1"/>
                </a:solidFill>
              </a:rPr>
              <a:t>1JOHN 2:28-29 &amp; 3:1-10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6" name="Picture 5" descr="Image result for abiding in christ quot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733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888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000" b="1" dirty="0" smtClean="0"/>
              <a:t>Why is Apostle John warning/advising us?</a:t>
            </a:r>
          </a:p>
          <a:p>
            <a:pPr marL="0" indent="0" algn="ctr">
              <a:buNone/>
            </a:pPr>
            <a:r>
              <a:rPr lang="en-GB" sz="4800" b="1" dirty="0" smtClean="0"/>
              <a:t>QUESTIONS</a:t>
            </a:r>
            <a:endParaRPr lang="en-GB" sz="4800" b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400" b="1" dirty="0" smtClean="0"/>
              <a:t>What do we mean by Abiding?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400" b="1" dirty="0" smtClean="0"/>
              <a:t>How do we abide in Him?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400" b="1" dirty="0" smtClean="0"/>
              <a:t>When should we abide in Him?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400" b="1" dirty="0" smtClean="0"/>
              <a:t>Why do we need to abide in Him?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400" b="1" dirty="0" smtClean="0"/>
              <a:t>What are the resources provided to enable us </a:t>
            </a:r>
            <a:r>
              <a:rPr lang="en-GB" sz="4400" b="1" dirty="0" smtClean="0"/>
              <a:t>to </a:t>
            </a:r>
            <a:r>
              <a:rPr lang="en-GB" sz="4400" b="1" dirty="0" smtClean="0"/>
              <a:t>abide </a:t>
            </a:r>
            <a:r>
              <a:rPr lang="en-GB" sz="4400" b="1" dirty="0" smtClean="0"/>
              <a:t>in Him?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446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Apostle Paul also warns /cautions us</a:t>
            </a:r>
            <a:endParaRPr lang="en-GB" sz="3600" b="1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 smtClean="0"/>
              <a:t>Colossians 2:6</a:t>
            </a:r>
            <a:r>
              <a:rPr lang="en-GB" sz="3600" b="1" baseline="30000" dirty="0"/>
              <a:t> </a:t>
            </a:r>
            <a:r>
              <a:rPr lang="en-GB" sz="3600" b="1" baseline="30000" dirty="0" smtClean="0"/>
              <a:t>  ‘’</a:t>
            </a:r>
            <a:r>
              <a:rPr lang="en-GB" sz="3600" b="1" dirty="0" smtClean="0"/>
              <a:t>So </a:t>
            </a:r>
            <a:r>
              <a:rPr lang="en-GB" sz="3600" b="1" dirty="0"/>
              <a:t>then, just as you received Christ Jesus as Lord, </a:t>
            </a:r>
            <a:r>
              <a:rPr lang="en-GB" sz="3600" b="1" dirty="0">
                <a:solidFill>
                  <a:srgbClr val="FF0000"/>
                </a:solidFill>
              </a:rPr>
              <a:t>continue</a:t>
            </a:r>
            <a:r>
              <a:rPr lang="en-GB" sz="3600" b="1" dirty="0"/>
              <a:t> to </a:t>
            </a:r>
            <a:r>
              <a:rPr lang="en-GB" sz="3600" b="1" dirty="0" smtClean="0"/>
              <a:t>live </a:t>
            </a:r>
            <a:r>
              <a:rPr lang="en-GB" sz="3600" b="1" dirty="0"/>
              <a:t>your lives in </a:t>
            </a:r>
            <a:r>
              <a:rPr lang="en-GB" sz="3600" b="1" dirty="0" smtClean="0"/>
              <a:t>him</a:t>
            </a:r>
            <a:r>
              <a:rPr lang="en-GB" sz="3600" b="1" dirty="0" smtClean="0"/>
              <a:t>’’.</a:t>
            </a:r>
          </a:p>
          <a:p>
            <a:pPr marL="0" indent="0" algn="just">
              <a:buNone/>
            </a:pPr>
            <a:r>
              <a:rPr lang="en-GB" sz="3600" b="1" dirty="0" smtClean="0"/>
              <a:t>NB: It is a continuous relationship. </a:t>
            </a:r>
            <a:endParaRPr lang="en-GB" sz="3600" b="1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 smtClean="0"/>
              <a:t>Galatians 2:20 ‘ I </a:t>
            </a:r>
            <a:r>
              <a:rPr lang="en-GB" sz="3600" b="1" dirty="0"/>
              <a:t>have been crucified with Christ and I no longer live, but Christ lives in me. The life I now live in the body, I live by faith in the Son of </a:t>
            </a:r>
            <a:r>
              <a:rPr lang="en-GB" sz="3600" b="1" dirty="0" smtClean="0"/>
              <a:t>God, who </a:t>
            </a:r>
            <a:r>
              <a:rPr lang="en-GB" sz="3600" b="1" dirty="0"/>
              <a:t>loved me and gave himself for </a:t>
            </a:r>
            <a:r>
              <a:rPr lang="en-GB" sz="3600" b="1" dirty="0" smtClean="0"/>
              <a:t>me’.</a:t>
            </a:r>
          </a:p>
          <a:p>
            <a:pPr marL="0" indent="0" algn="just">
              <a:buNone/>
            </a:pPr>
            <a:r>
              <a:rPr lang="en-GB" sz="3600" b="1" dirty="0" smtClean="0"/>
              <a:t>NB : </a:t>
            </a:r>
            <a:r>
              <a:rPr lang="en-GB" sz="3600" b="1" dirty="0" smtClean="0"/>
              <a:t>a </a:t>
            </a:r>
            <a:r>
              <a:rPr lang="en-GB" sz="3600" b="1" dirty="0" smtClean="0"/>
              <a:t>lasting intimacy with Christ Jesus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14398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000" b="1" dirty="0" smtClean="0"/>
              <a:t> The words of the saviour.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000" b="1" dirty="0" smtClean="0"/>
              <a:t>John </a:t>
            </a:r>
            <a:r>
              <a:rPr lang="en-GB" sz="4000" b="1" dirty="0" smtClean="0"/>
              <a:t>15:16 ( Jesus chose us so as to bear fruit and that the fruit should last).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4000" b="1" dirty="0" smtClean="0"/>
              <a:t>John 15: 4-5 .. No branch can bear fruit by itself…..apart from Jesus we can do nothing.</a:t>
            </a:r>
          </a:p>
          <a:p>
            <a:pPr marL="0" indent="0" algn="ctr">
              <a:buNone/>
            </a:pPr>
            <a:r>
              <a:rPr lang="en-GB" sz="4000" b="1" dirty="0" smtClean="0">
                <a:solidFill>
                  <a:srgbClr val="C00000"/>
                </a:solidFill>
              </a:rPr>
              <a:t>Why is </a:t>
            </a:r>
            <a:r>
              <a:rPr lang="en-GB" sz="4000" b="1" dirty="0" smtClean="0">
                <a:solidFill>
                  <a:srgbClr val="C00000"/>
                </a:solidFill>
              </a:rPr>
              <a:t> fruit bearing important?.</a:t>
            </a:r>
            <a:endParaRPr lang="en-GB" sz="4000" b="1" dirty="0" smtClean="0">
              <a:solidFill>
                <a:srgbClr val="C00000"/>
              </a:solidFill>
            </a:endParaRPr>
          </a:p>
          <a:p>
            <a:pPr marL="742950" indent="-742950">
              <a:buFont typeface="+mj-lt"/>
              <a:buAutoNum type="arabicParenR"/>
            </a:pPr>
            <a:r>
              <a:rPr lang="en-GB" sz="4000" b="1" dirty="0" smtClean="0"/>
              <a:t>Because God </a:t>
            </a:r>
            <a:r>
              <a:rPr lang="en-GB" sz="4000" b="1" dirty="0" smtClean="0">
                <a:solidFill>
                  <a:srgbClr val="FF0000"/>
                </a:solidFill>
              </a:rPr>
              <a:t>sold all </a:t>
            </a:r>
            <a:r>
              <a:rPr lang="en-GB" sz="4000" b="1" dirty="0" smtClean="0"/>
              <a:t>and bought it (Matt.13:45-46)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b="1" dirty="0" smtClean="0"/>
              <a:t>God </a:t>
            </a:r>
            <a:r>
              <a:rPr lang="en-GB" sz="4000" b="1" dirty="0" smtClean="0"/>
              <a:t>is glorified(John 15:8</a:t>
            </a:r>
            <a:r>
              <a:rPr lang="en-GB" sz="4000" b="1" dirty="0" smtClean="0"/>
              <a:t>)</a:t>
            </a:r>
          </a:p>
          <a:p>
            <a:pPr marL="742950" indent="-742950">
              <a:buFont typeface="+mj-lt"/>
              <a:buAutoNum type="arabicParenR"/>
            </a:pPr>
            <a:r>
              <a:rPr lang="en-GB" sz="4000" b="1" dirty="0"/>
              <a:t>Because Jesus desires it</a:t>
            </a:r>
          </a:p>
          <a:p>
            <a:pPr marL="742950" indent="-742950">
              <a:buFont typeface="+mj-lt"/>
              <a:buAutoNum type="arabicParenR"/>
            </a:pP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85040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smtClean="0"/>
              <a:t>Answers</a:t>
            </a:r>
            <a:r>
              <a:rPr lang="en-GB" b="1" smtClean="0"/>
              <a:t> </a:t>
            </a:r>
            <a:r>
              <a:rPr lang="en-GB" b="1" dirty="0" smtClean="0"/>
              <a:t>why  </a:t>
            </a:r>
            <a:r>
              <a:rPr lang="en-GB" b="1" dirty="0" smtClean="0"/>
              <a:t>Apostle </a:t>
            </a:r>
            <a:r>
              <a:rPr lang="en-GB" b="1" smtClean="0"/>
              <a:t>John  </a:t>
            </a:r>
            <a:r>
              <a:rPr lang="en-GB" b="1" dirty="0" smtClean="0"/>
              <a:t>warns </a:t>
            </a:r>
            <a:r>
              <a:rPr lang="en-GB" b="1" dirty="0" smtClean="0"/>
              <a:t>us</a:t>
            </a:r>
            <a:r>
              <a:rPr lang="en-GB" b="1" dirty="0" smtClean="0"/>
              <a:t>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Because of the hope we have(k’dom of God)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Because in these our days deception is on the increase( Jesus warned in Matt. 24:4).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Because satan </a:t>
            </a:r>
            <a:r>
              <a:rPr lang="en-GB" dirty="0" smtClean="0"/>
              <a:t>has now ‘sugar-coated’ or banded evil so that certain things looks attractive while sin is no longer considered as sin.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Because the road is slippery and challenging which makes it easier to give up.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Because the spirit of anti-</a:t>
            </a:r>
            <a:r>
              <a:rPr lang="en-GB" dirty="0" err="1"/>
              <a:t>c</a:t>
            </a:r>
            <a:r>
              <a:rPr lang="en-GB" dirty="0" err="1" smtClean="0"/>
              <a:t>hrist</a:t>
            </a:r>
            <a:r>
              <a:rPr lang="en-GB" dirty="0" smtClean="0"/>
              <a:t> is already in the world.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GB" dirty="0" smtClean="0"/>
              <a:t>Because he does not want us to be ashamed when the Lord appears (</a:t>
            </a:r>
            <a:r>
              <a:rPr lang="en-GB" dirty="0" err="1" smtClean="0"/>
              <a:t>vrs</a:t>
            </a:r>
            <a:r>
              <a:rPr lang="en-GB" dirty="0" smtClean="0"/>
              <a:t> 28)</a:t>
            </a:r>
          </a:p>
          <a:p>
            <a:pPr marL="514350" indent="-514350" algn="just">
              <a:buFont typeface="+mj-lt"/>
              <a:buAutoNum type="alphaLcParenR"/>
            </a:pPr>
            <a:endParaRPr lang="en-GB" dirty="0" smtClean="0"/>
          </a:p>
          <a:p>
            <a:pPr marL="514350" indent="-514350" algn="just">
              <a:buFont typeface="+mj-lt"/>
              <a:buAutoNum type="alphaLcParenR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b="1" dirty="0" smtClean="0"/>
          </a:p>
          <a:p>
            <a:pPr marL="514350" indent="-514350">
              <a:buFont typeface="+mj-lt"/>
              <a:buAutoNum type="arabicPeriod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7825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 algn="ctr">
              <a:buNone/>
            </a:pPr>
            <a:r>
              <a:rPr lang="en-GB" b="1" dirty="0">
                <a:solidFill>
                  <a:srgbClr val="FF0000"/>
                </a:solidFill>
              </a:rPr>
              <a:t>Resources available so as to be able to abide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The word of God-Ps 119:130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The name of Jesus-Philip2:10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The blood of Jesus-Rev.12:11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The Holy Spirit-Jn, 14:16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Fellowship with sanctified brethren-Prov. 27:17 </a:t>
            </a:r>
            <a:r>
              <a:rPr lang="en-GB" b="1" dirty="0" smtClean="0"/>
              <a:t> 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GOD BLESS YOU FOR LISTENING AND ACTING!</a:t>
            </a:r>
          </a:p>
          <a:p>
            <a:pPr marL="0" indent="0">
              <a:buNone/>
            </a:pPr>
            <a:r>
              <a:rPr lang="en-GB" b="1" dirty="0" smtClean="0"/>
              <a:t> </a:t>
            </a:r>
            <a:endParaRPr lang="en-GB" b="1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262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283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FREEMAN</dc:creator>
  <cp:lastModifiedBy>FREEMAN</cp:lastModifiedBy>
  <cp:revision>16</cp:revision>
  <dcterms:created xsi:type="dcterms:W3CDTF">2018-07-08T01:20:40Z</dcterms:created>
  <dcterms:modified xsi:type="dcterms:W3CDTF">2018-07-08T07:17:04Z</dcterms:modified>
</cp:coreProperties>
</file>