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3804-C7BB-43B5-B307-F7C8CCF241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C982EC-6244-4F6B-9DDF-2EBAC4BC8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262583-A232-4A13-91A6-DFA380B1B4D5}"/>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5" name="Footer Placeholder 4">
            <a:extLst>
              <a:ext uri="{FF2B5EF4-FFF2-40B4-BE49-F238E27FC236}">
                <a16:creationId xmlns:a16="http://schemas.microsoft.com/office/drawing/2014/main" id="{EED1D34C-B236-4ABC-8216-52177B7BD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869DF-29B0-46DD-A8E1-70DC43C2CC4B}"/>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38899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0883-C1C5-421E-AFC1-49A1747218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09679D-65EC-4D4D-A5CF-62420CCDBC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CC050-F154-4E42-BFB3-9A84A4C7291C}"/>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5" name="Footer Placeholder 4">
            <a:extLst>
              <a:ext uri="{FF2B5EF4-FFF2-40B4-BE49-F238E27FC236}">
                <a16:creationId xmlns:a16="http://schemas.microsoft.com/office/drawing/2014/main" id="{9E5D4449-6FB6-4584-A7A4-D6CE0B93AD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DA7EE-D2F1-419C-AB83-D9AFCFFFA670}"/>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95288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760E4-ACD1-4F2F-887C-3D65C79005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8F0EA0-8A60-42A2-9DC5-F1A85C394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C495E0-0D76-4CA9-B6B1-AB0774A31CDC}"/>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5" name="Footer Placeholder 4">
            <a:extLst>
              <a:ext uri="{FF2B5EF4-FFF2-40B4-BE49-F238E27FC236}">
                <a16:creationId xmlns:a16="http://schemas.microsoft.com/office/drawing/2014/main" id="{42752242-FA4B-4F19-AA06-FE5AFBA81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F98391-0148-4550-8411-42BD81824ED5}"/>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143166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5F77-4A30-470A-892F-E8A8715D93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A40C83-E2AB-444D-8169-03EDB6626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7F2A48-4AB8-40B4-B794-CAAAED143E26}"/>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5" name="Footer Placeholder 4">
            <a:extLst>
              <a:ext uri="{FF2B5EF4-FFF2-40B4-BE49-F238E27FC236}">
                <a16:creationId xmlns:a16="http://schemas.microsoft.com/office/drawing/2014/main" id="{FA7D8E5F-6A30-4D8D-B226-500602148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4030EA-6DE9-4214-B5B7-DD9FB5FFF7C3}"/>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222268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B773-8A80-4173-B1C5-73F6FC4586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A8B31A-0BA3-4523-9B14-5C703B0FB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C4366-B43F-4E58-B27E-ED271EC25BFA}"/>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5" name="Footer Placeholder 4">
            <a:extLst>
              <a:ext uri="{FF2B5EF4-FFF2-40B4-BE49-F238E27FC236}">
                <a16:creationId xmlns:a16="http://schemas.microsoft.com/office/drawing/2014/main" id="{ABA4A74E-164C-4924-B99A-E738C8E7D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C3A42-9D7C-48A2-9F28-2610211EA219}"/>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67948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04B8-8A0C-46B6-B11E-2343D5FB65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D98C3E-FD36-4727-893D-289CB0FC9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351EFB-0D6D-49B0-A037-D7CBB5CAFF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00FAA5-B328-440F-8A0A-43BC85118F67}"/>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6" name="Footer Placeholder 5">
            <a:extLst>
              <a:ext uri="{FF2B5EF4-FFF2-40B4-BE49-F238E27FC236}">
                <a16:creationId xmlns:a16="http://schemas.microsoft.com/office/drawing/2014/main" id="{CE27D0F9-427F-4A6C-A347-C5DF0DE538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34B9AD-5627-4C88-94B8-3160A076D21E}"/>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347863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50BA-9557-4485-A62A-50B61CD581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2FB0D5-D8B5-4D05-8EF6-6CDDE1622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C05850-EF9E-4132-9E34-CD7A05D54F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AAE589-4581-4369-BF0E-45546BAE8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C1594-BAEE-4E08-8C20-DB1878F7CC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46723C-A17B-44A7-BF89-E0ACA96D3301}"/>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8" name="Footer Placeholder 7">
            <a:extLst>
              <a:ext uri="{FF2B5EF4-FFF2-40B4-BE49-F238E27FC236}">
                <a16:creationId xmlns:a16="http://schemas.microsoft.com/office/drawing/2014/main" id="{DA318664-37FA-40E2-B0AD-7FE064D20A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D26894-CCAE-42AB-B0A4-1B04441228EB}"/>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36697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DF2D-A13F-4D5D-A75C-FBA57575DE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43D56C-887C-481F-B1EE-AB34C0AA477C}"/>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4" name="Footer Placeholder 3">
            <a:extLst>
              <a:ext uri="{FF2B5EF4-FFF2-40B4-BE49-F238E27FC236}">
                <a16:creationId xmlns:a16="http://schemas.microsoft.com/office/drawing/2014/main" id="{4831DDDB-7094-4214-9E8A-695AE485E5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7AFD36-622A-4EBF-A5A0-61925A2638E7}"/>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289525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AD6D3-FA78-4559-8E69-330435F707DB}"/>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3" name="Footer Placeholder 2">
            <a:extLst>
              <a:ext uri="{FF2B5EF4-FFF2-40B4-BE49-F238E27FC236}">
                <a16:creationId xmlns:a16="http://schemas.microsoft.com/office/drawing/2014/main" id="{75664862-5392-457C-8636-C9BB78737E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4B8EE3-E4FF-4FCF-A9DC-303AD33914A1}"/>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312328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52D6-981A-405B-85C3-14B30F02B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2B931D-0866-40A5-A534-2F3B29745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21480A-E5B2-4B23-A939-0403F5604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22DBD-5973-4045-A454-FA7FD34BF8DD}"/>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6" name="Footer Placeholder 5">
            <a:extLst>
              <a:ext uri="{FF2B5EF4-FFF2-40B4-BE49-F238E27FC236}">
                <a16:creationId xmlns:a16="http://schemas.microsoft.com/office/drawing/2014/main" id="{F7EBF812-C897-4482-B87A-ECEC2C0301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3FA449-2479-4141-8CB2-3D7BA88BEAD0}"/>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102661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7334-B6BE-4DD9-A929-65E1B7D75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079535-05F2-4741-927E-D8CBF8048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269F3-CDED-4E55-B829-CBE4CA21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3EC14-6524-49BE-9619-11720756B9D1}"/>
              </a:ext>
            </a:extLst>
          </p:cNvPr>
          <p:cNvSpPr>
            <a:spLocks noGrp="1"/>
          </p:cNvSpPr>
          <p:nvPr>
            <p:ph type="dt" sz="half" idx="10"/>
          </p:nvPr>
        </p:nvSpPr>
        <p:spPr/>
        <p:txBody>
          <a:bodyPr/>
          <a:lstStyle/>
          <a:p>
            <a:fld id="{3FC92251-A7A0-47C2-A2FF-486AE31ACEA4}" type="datetimeFigureOut">
              <a:rPr lang="en-GB" smtClean="0"/>
              <a:t>19/01/2020</a:t>
            </a:fld>
            <a:endParaRPr lang="en-GB"/>
          </a:p>
        </p:txBody>
      </p:sp>
      <p:sp>
        <p:nvSpPr>
          <p:cNvPr id="6" name="Footer Placeholder 5">
            <a:extLst>
              <a:ext uri="{FF2B5EF4-FFF2-40B4-BE49-F238E27FC236}">
                <a16:creationId xmlns:a16="http://schemas.microsoft.com/office/drawing/2014/main" id="{6C9C1C16-6D99-4A72-82A2-A50E1CDE6F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83BD52-54A2-408F-B9A8-EDDA177AE7F7}"/>
              </a:ext>
            </a:extLst>
          </p:cNvPr>
          <p:cNvSpPr>
            <a:spLocks noGrp="1"/>
          </p:cNvSpPr>
          <p:nvPr>
            <p:ph type="sldNum" sz="quarter" idx="12"/>
          </p:nvPr>
        </p:nvSpPr>
        <p:spPr/>
        <p:txBody>
          <a:bodyPr/>
          <a:lstStyle/>
          <a:p>
            <a:fld id="{E3512A60-15E7-4D89-8298-2EF90B162B2A}" type="slidenum">
              <a:rPr lang="en-GB" smtClean="0"/>
              <a:t>‹#›</a:t>
            </a:fld>
            <a:endParaRPr lang="en-GB"/>
          </a:p>
        </p:txBody>
      </p:sp>
    </p:spTree>
    <p:extLst>
      <p:ext uri="{BB962C8B-B14F-4D97-AF65-F5344CB8AC3E}">
        <p14:creationId xmlns:p14="http://schemas.microsoft.com/office/powerpoint/2010/main" val="78472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74E1C-6DF6-435A-ADB9-9005EA840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B631A2-6F95-488C-BB84-97E2186DA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8D500-4502-4D02-8AA3-79FE74EFB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92251-A7A0-47C2-A2FF-486AE31ACEA4}" type="datetimeFigureOut">
              <a:rPr lang="en-GB" smtClean="0"/>
              <a:t>19/01/2020</a:t>
            </a:fld>
            <a:endParaRPr lang="en-GB"/>
          </a:p>
        </p:txBody>
      </p:sp>
      <p:sp>
        <p:nvSpPr>
          <p:cNvPr id="5" name="Footer Placeholder 4">
            <a:extLst>
              <a:ext uri="{FF2B5EF4-FFF2-40B4-BE49-F238E27FC236}">
                <a16:creationId xmlns:a16="http://schemas.microsoft.com/office/drawing/2014/main" id="{33F493E7-9E73-489F-A349-54380B496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40BD8B-7B66-47BE-97F3-044A50640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12A60-15E7-4D89-8298-2EF90B162B2A}" type="slidenum">
              <a:rPr lang="en-GB" smtClean="0"/>
              <a:t>‹#›</a:t>
            </a:fld>
            <a:endParaRPr lang="en-GB"/>
          </a:p>
        </p:txBody>
      </p:sp>
    </p:spTree>
    <p:extLst>
      <p:ext uri="{BB962C8B-B14F-4D97-AF65-F5344CB8AC3E}">
        <p14:creationId xmlns:p14="http://schemas.microsoft.com/office/powerpoint/2010/main" val="72990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6F08AC-8DBA-4D4B-8E2D-C680603DFF0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0000"/>
          <a:stretch/>
        </p:blipFill>
        <p:spPr>
          <a:xfrm>
            <a:off x="20" y="1"/>
            <a:ext cx="12191980" cy="6857999"/>
          </a:xfrm>
          <a:prstGeom prst="rect">
            <a:avLst/>
          </a:prstGeom>
        </p:spPr>
      </p:pic>
      <p:sp>
        <p:nvSpPr>
          <p:cNvPr id="2" name="Title 1">
            <a:extLst>
              <a:ext uri="{FF2B5EF4-FFF2-40B4-BE49-F238E27FC236}">
                <a16:creationId xmlns:a16="http://schemas.microsoft.com/office/drawing/2014/main" id="{DAB78F30-6103-460D-B16E-014346BA0A26}"/>
              </a:ext>
            </a:extLst>
          </p:cNvPr>
          <p:cNvSpPr>
            <a:spLocks noGrp="1"/>
          </p:cNvSpPr>
          <p:nvPr>
            <p:ph type="ctrTitle"/>
          </p:nvPr>
        </p:nvSpPr>
        <p:spPr>
          <a:xfrm>
            <a:off x="1524000" y="1122362"/>
            <a:ext cx="9144000" cy="2900518"/>
          </a:xfrm>
        </p:spPr>
        <p:txBody>
          <a:bodyPr>
            <a:normAutofit/>
          </a:bodyPr>
          <a:lstStyle/>
          <a:p>
            <a:r>
              <a:rPr lang="en-GB" b="1" dirty="0">
                <a:solidFill>
                  <a:srgbClr val="FFFFFF"/>
                </a:solidFill>
              </a:rPr>
              <a:t>Word and Spirit</a:t>
            </a:r>
          </a:p>
        </p:txBody>
      </p:sp>
      <p:sp>
        <p:nvSpPr>
          <p:cNvPr id="3" name="Subtitle 2">
            <a:extLst>
              <a:ext uri="{FF2B5EF4-FFF2-40B4-BE49-F238E27FC236}">
                <a16:creationId xmlns:a16="http://schemas.microsoft.com/office/drawing/2014/main" id="{2CE15C32-4D66-4782-8D03-1FCDB22B2237}"/>
              </a:ext>
            </a:extLst>
          </p:cNvPr>
          <p:cNvSpPr>
            <a:spLocks noGrp="1"/>
          </p:cNvSpPr>
          <p:nvPr>
            <p:ph type="subTitle" idx="1"/>
          </p:nvPr>
        </p:nvSpPr>
        <p:spPr>
          <a:xfrm>
            <a:off x="1524000" y="4159404"/>
            <a:ext cx="9144000" cy="1098395"/>
          </a:xfrm>
        </p:spPr>
        <p:txBody>
          <a:bodyPr>
            <a:normAutofit/>
          </a:bodyPr>
          <a:lstStyle/>
          <a:p>
            <a:r>
              <a:rPr lang="en-GB" sz="3600" b="1" dirty="0">
                <a:solidFill>
                  <a:srgbClr val="FFFFFF"/>
                </a:solidFill>
              </a:rPr>
              <a:t>Psalm 119:1-24</a:t>
            </a:r>
          </a:p>
        </p:txBody>
      </p:sp>
    </p:spTree>
    <p:extLst>
      <p:ext uri="{BB962C8B-B14F-4D97-AF65-F5344CB8AC3E}">
        <p14:creationId xmlns:p14="http://schemas.microsoft.com/office/powerpoint/2010/main" val="354747709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4656B7-C6DD-4D61-B90D-815F6BCDF7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758" y="490934"/>
            <a:ext cx="7834842" cy="5876132"/>
          </a:xfrm>
        </p:spPr>
      </p:pic>
    </p:spTree>
    <p:extLst>
      <p:ext uri="{BB962C8B-B14F-4D97-AF65-F5344CB8AC3E}">
        <p14:creationId xmlns:p14="http://schemas.microsoft.com/office/powerpoint/2010/main" val="303382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9B36-5670-44B8-8D1B-66F465842CE3}"/>
              </a:ext>
            </a:extLst>
          </p:cNvPr>
          <p:cNvSpPr>
            <a:spLocks noGrp="1"/>
          </p:cNvSpPr>
          <p:nvPr>
            <p:ph type="title"/>
          </p:nvPr>
        </p:nvSpPr>
        <p:spPr>
          <a:xfrm>
            <a:off x="-1" y="1"/>
            <a:ext cx="12191999" cy="1690688"/>
          </a:xfrm>
        </p:spPr>
        <p:txBody>
          <a:bodyPr>
            <a:normAutofit/>
          </a:bodyPr>
          <a:lstStyle/>
          <a:p>
            <a:r>
              <a:rPr lang="en-GB" sz="6000" b="1" dirty="0"/>
              <a:t>Word and Spirit</a:t>
            </a:r>
          </a:p>
        </p:txBody>
      </p:sp>
      <p:sp>
        <p:nvSpPr>
          <p:cNvPr id="3" name="Content Placeholder 2">
            <a:extLst>
              <a:ext uri="{FF2B5EF4-FFF2-40B4-BE49-F238E27FC236}">
                <a16:creationId xmlns:a16="http://schemas.microsoft.com/office/drawing/2014/main" id="{322AB9B2-983A-4A67-9DD3-830E77606181}"/>
              </a:ext>
            </a:extLst>
          </p:cNvPr>
          <p:cNvSpPr>
            <a:spLocks noGrp="1"/>
          </p:cNvSpPr>
          <p:nvPr>
            <p:ph idx="1"/>
          </p:nvPr>
        </p:nvSpPr>
        <p:spPr>
          <a:xfrm>
            <a:off x="0" y="1825624"/>
            <a:ext cx="12192000" cy="5032375"/>
          </a:xfrm>
        </p:spPr>
        <p:txBody>
          <a:bodyPr/>
          <a:lstStyle/>
          <a:p>
            <a:pPr marL="0" indent="0">
              <a:buNone/>
            </a:pPr>
            <a:r>
              <a:rPr lang="en-GB" sz="4400" b="1" i="1" dirty="0"/>
              <a:t>We believe the whole Bible is God’s inspired word to us and we aim to order our lives and our church around its teachings as fully as we can. We believe in the power of the Holy Spirit, who makes the word come alive and applies it to our hearts. So, we seek to be a church that is shaped in its worship and witness by both word and Spirit. </a:t>
            </a:r>
            <a:endParaRPr lang="en-GB" sz="4400" b="1" dirty="0"/>
          </a:p>
          <a:p>
            <a:pPr marL="0" indent="0">
              <a:buNone/>
            </a:pPr>
            <a:endParaRPr lang="en-GB" dirty="0"/>
          </a:p>
        </p:txBody>
      </p:sp>
    </p:spTree>
    <p:extLst>
      <p:ext uri="{BB962C8B-B14F-4D97-AF65-F5344CB8AC3E}">
        <p14:creationId xmlns:p14="http://schemas.microsoft.com/office/powerpoint/2010/main" val="305477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EF5C0-60C0-4BE8-A2C9-6A1CEB71B1D7}"/>
              </a:ext>
            </a:extLst>
          </p:cNvPr>
          <p:cNvSpPr>
            <a:spLocks noGrp="1"/>
          </p:cNvSpPr>
          <p:nvPr>
            <p:ph idx="1"/>
          </p:nvPr>
        </p:nvSpPr>
        <p:spPr>
          <a:xfrm>
            <a:off x="0" y="0"/>
            <a:ext cx="7556408" cy="6858000"/>
          </a:xfrm>
        </p:spPr>
        <p:txBody>
          <a:bodyPr>
            <a:normAutofit/>
          </a:bodyPr>
          <a:lstStyle/>
          <a:p>
            <a:pPr marL="0" indent="0">
              <a:buNone/>
            </a:pPr>
            <a:r>
              <a:rPr lang="en-GB" sz="4000" b="1" dirty="0"/>
              <a:t>“Theology without experience is barren. But experience without theology is dangerous. This is precisely where Word and Spirit need each other. It is through the Spirit that Word becomes part of our experience.”</a:t>
            </a:r>
          </a:p>
          <a:p>
            <a:pPr marL="0" indent="0">
              <a:buNone/>
            </a:pPr>
            <a:r>
              <a:rPr lang="en-GB" sz="4000" b="1" dirty="0"/>
              <a:t>- David Pawson</a:t>
            </a:r>
          </a:p>
        </p:txBody>
      </p:sp>
      <p:pic>
        <p:nvPicPr>
          <p:cNvPr id="5" name="Picture 4">
            <a:extLst>
              <a:ext uri="{FF2B5EF4-FFF2-40B4-BE49-F238E27FC236}">
                <a16:creationId xmlns:a16="http://schemas.microsoft.com/office/drawing/2014/main" id="{529F3517-EBFD-488D-8E6C-68C4EDD86650}"/>
              </a:ext>
            </a:extLst>
          </p:cNvPr>
          <p:cNvPicPr>
            <a:picLocks noChangeAspect="1"/>
          </p:cNvPicPr>
          <p:nvPr/>
        </p:nvPicPr>
        <p:blipFill rotWithShape="1">
          <a:blip r:embed="rId2">
            <a:extLst>
              <a:ext uri="{28A0092B-C50C-407E-A947-70E740481C1C}">
                <a14:useLocalDpi xmlns:a14="http://schemas.microsoft.com/office/drawing/2010/main" val="0"/>
              </a:ext>
            </a:extLst>
          </a:blip>
          <a:srcRect r="-2" b="4946"/>
          <a:stretch/>
        </p:blipFill>
        <p:spPr>
          <a:xfrm>
            <a:off x="7556408" y="10"/>
            <a:ext cx="4635591" cy="6857990"/>
          </a:xfrm>
          <a:prstGeom prst="rect">
            <a:avLst/>
          </a:prstGeom>
          <a:effectLst/>
        </p:spPr>
      </p:pic>
    </p:spTree>
    <p:extLst>
      <p:ext uri="{BB962C8B-B14F-4D97-AF65-F5344CB8AC3E}">
        <p14:creationId xmlns:p14="http://schemas.microsoft.com/office/powerpoint/2010/main" val="2893095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7B05EE7CFC074FA06D9B8FE2E75FA0" ma:contentTypeVersion="4" ma:contentTypeDescription="Create a new document." ma:contentTypeScope="" ma:versionID="505267e4578acdadd0b5818a746d5f7b">
  <xsd:schema xmlns:xsd="http://www.w3.org/2001/XMLSchema" xmlns:xs="http://www.w3.org/2001/XMLSchema" xmlns:p="http://schemas.microsoft.com/office/2006/metadata/properties" xmlns:ns2="671c8a20-75b8-478c-9be1-8ef5f063b807" targetNamespace="http://schemas.microsoft.com/office/2006/metadata/properties" ma:root="true" ma:fieldsID="26be58b985d01fa7aa043b8169529770" ns2:_="">
    <xsd:import namespace="671c8a20-75b8-478c-9be1-8ef5f063b8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c8a20-75b8-478c-9be1-8ef5f063b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B2A8D9-AED3-421E-85B4-D821016A5DE2}">
  <ds:schemaRefs>
    <ds:schemaRef ds:uri="http://schemas.microsoft.com/sharepoint/v3/contenttype/forms"/>
  </ds:schemaRefs>
</ds:datastoreItem>
</file>

<file path=customXml/itemProps2.xml><?xml version="1.0" encoding="utf-8"?>
<ds:datastoreItem xmlns:ds="http://schemas.openxmlformats.org/officeDocument/2006/customXml" ds:itemID="{353CA587-A376-4B24-996F-11279F95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1c8a20-75b8-478c-9be1-8ef5f063b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232BF1-E847-4C56-ADD2-F0B3187C7DB0}">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671c8a20-75b8-478c-9be1-8ef5f063b80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235</TotalTime>
  <Words>124</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Word and Spirit</vt:lpstr>
      <vt:lpstr>PowerPoint Presentation</vt:lpstr>
      <vt:lpstr>Word and Spirit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and Spirit</dc:title>
  <dc:creator>Matt Wright</dc:creator>
  <cp:lastModifiedBy>Sound Desk</cp:lastModifiedBy>
  <cp:revision>3</cp:revision>
  <dcterms:created xsi:type="dcterms:W3CDTF">2020-01-16T13:51:00Z</dcterms:created>
  <dcterms:modified xsi:type="dcterms:W3CDTF">2020-01-19T10:12:16Z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0x010100AF7B05EE7CFC074FA06D9B8FE2E75FA0</vt:lpwstr>
  </property>
</Properties>
</file>