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6" r:id="rId4"/>
    <p:sldId id="257" r:id="rId5"/>
    <p:sldId id="258" r:id="rId6"/>
    <p:sldId id="269" r:id="rId7"/>
    <p:sldId id="270" r:id="rId8"/>
    <p:sldId id="271" r:id="rId9"/>
    <p:sldId id="262" r:id="rId10"/>
    <p:sldId id="263" r:id="rId11"/>
    <p:sldId id="272" r:id="rId12"/>
    <p:sldId id="265" r:id="rId13"/>
    <p:sldId id="267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72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9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1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83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2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2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98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5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8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0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BC14-A348-4597-AE65-49870FBC4683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7A0BB-E974-4F4F-9A56-3640A117FB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 b="10980"/>
          <a:stretch/>
        </p:blipFill>
        <p:spPr>
          <a:xfrm>
            <a:off x="2667000" y="1237129"/>
            <a:ext cx="6858000" cy="5351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175" y="255494"/>
            <a:ext cx="644963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Made in the Image of God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175" y="1134507"/>
            <a:ext cx="3960127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Genesis 1:26-31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1" b="32457"/>
          <a:stretch/>
        </p:blipFill>
        <p:spPr>
          <a:xfrm>
            <a:off x="2832849" y="15905"/>
            <a:ext cx="6526304" cy="682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325" y="303620"/>
            <a:ext cx="1052409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Relationship with God Changes Everything…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24" y="1169313"/>
            <a:ext cx="701087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…How We Become Ourselves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24" y="2035006"/>
            <a:ext cx="8478729" cy="34163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“Now the Lord is the Spirit, and where the Spirit of the Lord is, there is freedom.</a:t>
            </a:r>
            <a:r>
              <a:rPr lang="en-GB" sz="3600" dirty="0" smtClean="0">
                <a:solidFill>
                  <a:schemeClr val="bg1"/>
                </a:solidFill>
                <a:effectLst/>
              </a:rPr>
              <a:t> And we all, who with unveiled faces contemplate the Lord’s glory, are being transformed into his image with ever-increasing glory, which comes from the Lord, who is the Spirit”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25" y="5547578"/>
            <a:ext cx="5302392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2 Corinthians 3:17-18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1" b="32457"/>
          <a:stretch/>
        </p:blipFill>
        <p:spPr>
          <a:xfrm>
            <a:off x="2832849" y="15905"/>
            <a:ext cx="6526304" cy="682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325" y="303620"/>
            <a:ext cx="1052409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Relationship with God Changes Everything…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24" y="1169313"/>
            <a:ext cx="701087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…How We Become Ourselves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25" y="5753345"/>
            <a:ext cx="1052409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How Are We Trying to Become More Godly?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9" b="32903"/>
          <a:stretch/>
        </p:blipFill>
        <p:spPr>
          <a:xfrm>
            <a:off x="1882147" y="0"/>
            <a:ext cx="842770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325" y="303620"/>
            <a:ext cx="1052409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Relationship with God Changes Everything…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25" y="1169313"/>
            <a:ext cx="640929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…How We See Each Other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25" y="5753345"/>
            <a:ext cx="869529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Do We Have God’s Heart for Others?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21" b="9421"/>
          <a:stretch/>
        </p:blipFill>
        <p:spPr>
          <a:xfrm>
            <a:off x="2807368" y="983434"/>
            <a:ext cx="6577264" cy="5874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325" y="303620"/>
            <a:ext cx="1052409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Relationship with God Changes Everything…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25" y="1169313"/>
            <a:ext cx="640929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…How We Do Community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25" y="5753345"/>
            <a:ext cx="8358412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What Does SPBC Embody of Jesus?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4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31727"/>
          <a:stretch/>
        </p:blipFill>
        <p:spPr>
          <a:xfrm>
            <a:off x="1972236" y="-1380"/>
            <a:ext cx="8247530" cy="6860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325" y="303620"/>
            <a:ext cx="1052409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Relationship with God Changes Everything…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25" y="1169313"/>
            <a:ext cx="5543022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…How We See Heaven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1" b="32457"/>
          <a:stretch/>
        </p:blipFill>
        <p:spPr>
          <a:xfrm>
            <a:off x="2832849" y="15905"/>
            <a:ext cx="6526304" cy="682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325" y="303620"/>
            <a:ext cx="1052409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Relationship with God Changes Everything…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24" y="1169313"/>
            <a:ext cx="4748939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…How We See God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24" y="4849747"/>
            <a:ext cx="929687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How Can We Get to Know God Better?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324" y="5715440"/>
            <a:ext cx="8238097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Who Do You Want to Know Jesus?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29" y="303620"/>
            <a:ext cx="11767359" cy="62478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Made in the Image of God…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How does relationship with God show in your life?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Is having God’s character an aspiration you have?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To what extend do God and Godliness define you?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How are you trying to become more Godly?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Do you have God’s heart to redeem people you know?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What characteristics of God do you see at SPBC?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How can you get to know God better?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In what ways do we need to seek God more?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Who would you most like to know Jesus?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" t="13290" r="3471" b="13290"/>
          <a:stretch/>
        </p:blipFill>
        <p:spPr>
          <a:xfrm>
            <a:off x="2791324" y="-32154"/>
            <a:ext cx="6833940" cy="6922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451" y="5741894"/>
            <a:ext cx="869529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What is Relationship with God Like?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451" y="4876201"/>
            <a:ext cx="433986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Galatians 5:22-23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451" y="4010508"/>
            <a:ext cx="5326454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1 Corinthians 12:7-11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33"/>
          <a:stretch/>
        </p:blipFill>
        <p:spPr>
          <a:xfrm>
            <a:off x="674042" y="0"/>
            <a:ext cx="1084391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030" y="5814083"/>
            <a:ext cx="530239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What is God’s Image?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031" y="4948390"/>
            <a:ext cx="4869254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Deuteronomy 6:4-5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2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6" b="31029"/>
          <a:stretch/>
        </p:blipFill>
        <p:spPr>
          <a:xfrm>
            <a:off x="740864" y="0"/>
            <a:ext cx="10710272" cy="6871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4030" y="5814083"/>
            <a:ext cx="987439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How are We ‘Made in the Image of God’?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6" b="10176"/>
          <a:stretch/>
        </p:blipFill>
        <p:spPr>
          <a:xfrm>
            <a:off x="2667000" y="1323475"/>
            <a:ext cx="6858000" cy="5462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325" y="303620"/>
            <a:ext cx="874342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Why Do So Few People Know God?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7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6" b="10176"/>
          <a:stretch/>
        </p:blipFill>
        <p:spPr>
          <a:xfrm>
            <a:off x="2667000" y="1323475"/>
            <a:ext cx="6858000" cy="5462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325" y="303620"/>
            <a:ext cx="874342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Why Do So Few People Know God?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25" y="1145250"/>
            <a:ext cx="11438496" cy="40318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“</a:t>
            </a:r>
            <a:r>
              <a:rPr lang="en-GB" sz="3200" baseline="30000" dirty="0">
                <a:solidFill>
                  <a:schemeClr val="bg1"/>
                </a:solidFill>
              </a:rPr>
              <a:t> </a:t>
            </a:r>
            <a:r>
              <a:rPr lang="en-GB" sz="3200" dirty="0">
                <a:solidFill>
                  <a:schemeClr val="bg1"/>
                </a:solidFill>
              </a:rPr>
              <a:t>In your relationships with one another, have the same </a:t>
            </a:r>
            <a:r>
              <a:rPr lang="en-GB" sz="3200" dirty="0" err="1">
                <a:solidFill>
                  <a:schemeClr val="bg1"/>
                </a:solidFill>
              </a:rPr>
              <a:t>mindset</a:t>
            </a:r>
            <a:r>
              <a:rPr lang="en-GB" sz="3200" dirty="0">
                <a:solidFill>
                  <a:schemeClr val="bg1"/>
                </a:solidFill>
              </a:rPr>
              <a:t> as Christ Jesus:</a:t>
            </a:r>
            <a:r>
              <a:rPr lang="en-GB" sz="3200" dirty="0" smtClean="0">
                <a:solidFill>
                  <a:schemeClr val="bg1"/>
                </a:solidFill>
                <a:effectLst/>
              </a:rPr>
              <a:t> Who, being in very nature God, did not consider equality with God something to be used to his own advantage;</a:t>
            </a:r>
            <a:r>
              <a:rPr lang="en-GB" sz="3200" baseline="30000" dirty="0" smtClean="0">
                <a:solidFill>
                  <a:schemeClr val="bg1"/>
                </a:solidFill>
                <a:effectLst/>
              </a:rPr>
              <a:t> </a:t>
            </a:r>
            <a:r>
              <a:rPr lang="en-GB" sz="3200" dirty="0" smtClean="0">
                <a:solidFill>
                  <a:schemeClr val="bg1"/>
                </a:solidFill>
                <a:effectLst/>
              </a:rPr>
              <a:t>rather, he made himself nothing</a:t>
            </a:r>
            <a:r>
              <a:rPr lang="en-GB" sz="3200" dirty="0">
                <a:solidFill>
                  <a:schemeClr val="bg1"/>
                </a:solidFill>
              </a:rPr>
              <a:t> by taking the very nature of a servant, being made in human likeness.</a:t>
            </a:r>
            <a:r>
              <a:rPr lang="en-GB" sz="3200" baseline="30000" dirty="0">
                <a:solidFill>
                  <a:schemeClr val="bg1"/>
                </a:solidFill>
              </a:rPr>
              <a:t> </a:t>
            </a:r>
            <a:r>
              <a:rPr lang="en-GB" sz="3200" dirty="0">
                <a:solidFill>
                  <a:schemeClr val="bg1"/>
                </a:solidFill>
              </a:rPr>
              <a:t>And being found in appearance as a man, he humbled himself by becoming obedient to death— even death on a cross!</a:t>
            </a:r>
            <a:r>
              <a:rPr lang="en-GB" sz="3200" baseline="30000" dirty="0">
                <a:solidFill>
                  <a:schemeClr val="bg1"/>
                </a:solidFill>
              </a:rPr>
              <a:t> </a:t>
            </a:r>
            <a:r>
              <a:rPr lang="en-GB" sz="3200" dirty="0">
                <a:solidFill>
                  <a:schemeClr val="bg1"/>
                </a:solidFill>
              </a:rPr>
              <a:t>Therefore God exalted him to the highest place and gave him the name that is above every name”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25" y="5249312"/>
            <a:ext cx="438799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Philippians 2:5-11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6" b="10176"/>
          <a:stretch/>
        </p:blipFill>
        <p:spPr>
          <a:xfrm>
            <a:off x="2667000" y="1323475"/>
            <a:ext cx="6858000" cy="5462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325" y="303620"/>
            <a:ext cx="8743423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Why Do So Few People Know God?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25" y="1145250"/>
            <a:ext cx="10090959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“The Son is the radiance of God’s glory and the exact representation of His being…”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26" y="2673773"/>
            <a:ext cx="316077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Hebrews 1:3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6" b="10176"/>
          <a:stretch/>
        </p:blipFill>
        <p:spPr>
          <a:xfrm>
            <a:off x="2667000" y="1323475"/>
            <a:ext cx="6858000" cy="5462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325" y="303620"/>
            <a:ext cx="1052409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Relationship with God Changes Everything…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7" b="31727"/>
          <a:stretch/>
        </p:blipFill>
        <p:spPr>
          <a:xfrm>
            <a:off x="1972236" y="-1380"/>
            <a:ext cx="8247530" cy="6860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325" y="303620"/>
            <a:ext cx="10524096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Relationship with God Changes Everything…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25" y="1169313"/>
            <a:ext cx="6000222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…How We See Ourselves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325" y="5753345"/>
            <a:ext cx="4508307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What Makes You? 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366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Dyson</dc:creator>
  <cp:lastModifiedBy>Chris Dyson</cp:lastModifiedBy>
  <cp:revision>7</cp:revision>
  <dcterms:created xsi:type="dcterms:W3CDTF">2017-09-24T15:07:44Z</dcterms:created>
  <dcterms:modified xsi:type="dcterms:W3CDTF">2017-09-24T16:02:20Z</dcterms:modified>
</cp:coreProperties>
</file>