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3"/>
  </p:handoutMasterIdLst>
  <p:sldIdLst>
    <p:sldId id="256" r:id="rId5"/>
    <p:sldId id="258" r:id="rId6"/>
    <p:sldId id="265" r:id="rId7"/>
    <p:sldId id="264" r:id="rId8"/>
    <p:sldId id="267" r:id="rId9"/>
    <p:sldId id="266" r:id="rId10"/>
    <p:sldId id="269" r:id="rId11"/>
    <p:sldId id="268" r:id="rId12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790F6F-54C5-4837-8B64-09881C10B9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6D67F-D92B-4B84-AE1E-7C612865A8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A4F2-52FE-4D7C-B4B1-5BBC7C41FA8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8A45A-1E66-4246-A13A-273318EA34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714E5-C687-41DB-B6AA-A75C052B2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9B57-A039-4AC6-816F-423078544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5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65" y="2415695"/>
            <a:ext cx="4363649" cy="182250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Proverbs 3.3; 1 john 4.7-18</a:t>
            </a:r>
            <a:br>
              <a:rPr lang="en-GB" b="1" dirty="0"/>
            </a:br>
            <a:r>
              <a:rPr lang="en-GB" b="1" dirty="0"/>
              <a:t>‘Wedding album – How we view marriage’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6A778-91D9-40FA-B12F-24B0A774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88" y="181013"/>
            <a:ext cx="5790854" cy="4982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903B0-D8D8-4FE1-86F2-6C20598E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68" y="2743200"/>
            <a:ext cx="5125618" cy="38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72FFF-0DD8-4435-84B9-292254600F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6">
            <a:extLst>
              <a:ext uri="{FF2B5EF4-FFF2-40B4-BE49-F238E27FC236}">
                <a16:creationId xmlns:a16="http://schemas.microsoft.com/office/drawing/2014/main" id="{FBD7AE5A-DF68-4E58-ABFF-B4219A1FE8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7219522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1CC48-9698-4EFC-B43B-BC82FC50D98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1410DE-C04E-4DC6-8B4F-BAE369B63FF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83929F-F193-4659-BD96-667CC892B21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A3A5B6-D5E0-4782-A7F3-E4AB5F6662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D80BBE-50E6-4D84-8F39-C0A98D886AD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AD51E4-37BF-4D28-B830-6AC80A699C3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ED9114F-24AE-47CE-9DB5-AEAC50B170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539" y="0"/>
            <a:ext cx="2358525" cy="3082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DE89F02-ACEE-40E4-9C69-05C0D0DEBB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50" y="4034649"/>
            <a:ext cx="2849462" cy="281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4057C-DE3D-4063-AD98-376967407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8" r="3" b="33191"/>
          <a:stretch/>
        </p:blipFill>
        <p:spPr>
          <a:xfrm>
            <a:off x="3002038" y="3243069"/>
            <a:ext cx="4066029" cy="3605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859BC-1C6D-4F90-B050-28818F680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2" r="-1" b="-1"/>
          <a:stretch/>
        </p:blipFill>
        <p:spPr>
          <a:xfrm>
            <a:off x="-2" y="10"/>
            <a:ext cx="4551358" cy="3899748"/>
          </a:xfrm>
          <a:custGeom>
            <a:avLst/>
            <a:gdLst>
              <a:gd name="connsiteX0" fmla="*/ 0 w 4551358"/>
              <a:gd name="connsiteY0" fmla="*/ 0 h 3899758"/>
              <a:gd name="connsiteX1" fmla="*/ 4551358 w 4551358"/>
              <a:gd name="connsiteY1" fmla="*/ 0 h 3899758"/>
              <a:gd name="connsiteX2" fmla="*/ 4551358 w 4551358"/>
              <a:gd name="connsiteY2" fmla="*/ 3077500 h 3899758"/>
              <a:gd name="connsiteX3" fmla="*/ 2843111 w 4551358"/>
              <a:gd name="connsiteY3" fmla="*/ 3077500 h 3899758"/>
              <a:gd name="connsiteX4" fmla="*/ 2843111 w 4551358"/>
              <a:gd name="connsiteY4" fmla="*/ 3899758 h 3899758"/>
              <a:gd name="connsiteX5" fmla="*/ 0 w 4551358"/>
              <a:gd name="connsiteY5" fmla="*/ 3899758 h 3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en-GB" b="1" dirty="0"/>
              <a:t>Give me an undivided heart (Ps 86.11)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2709" y="3843867"/>
            <a:ext cx="4391813" cy="27901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dirty="0"/>
              <a:t>We are called to 360 degree discipleship which encompasses every area of life</a:t>
            </a:r>
          </a:p>
        </p:txBody>
      </p:sp>
    </p:spTree>
    <p:extLst>
      <p:ext uri="{BB962C8B-B14F-4D97-AF65-F5344CB8AC3E}">
        <p14:creationId xmlns:p14="http://schemas.microsoft.com/office/powerpoint/2010/main" val="10405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3FA0F-8007-4FC3-B37F-6ED99AA98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87113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Our love for others flows from God’s greater love for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019" y="2781977"/>
            <a:ext cx="6400800" cy="318961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vv8-10 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God is love; he reaches out in love to us; he calls us to love others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This is foundational</a:t>
            </a:r>
          </a:p>
        </p:txBody>
      </p:sp>
    </p:spTree>
    <p:extLst>
      <p:ext uri="{BB962C8B-B14F-4D97-AF65-F5344CB8AC3E}">
        <p14:creationId xmlns:p14="http://schemas.microsoft.com/office/powerpoint/2010/main" val="157739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4FFD2-E69B-4E38-920F-916BE006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735" y="-187263"/>
            <a:ext cx="6767736" cy="2486049"/>
          </a:xfrm>
        </p:spPr>
        <p:txBody>
          <a:bodyPr>
            <a:normAutofit/>
          </a:bodyPr>
          <a:lstStyle/>
          <a:p>
            <a:r>
              <a:rPr lang="en-GB" b="1" dirty="0"/>
              <a:t>Our love is to be sacrificial and make the first move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49" y="3489650"/>
            <a:ext cx="5133408" cy="249628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v10 not that we loved God…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He gave his Son as an atoning sacrifice</a:t>
            </a:r>
          </a:p>
        </p:txBody>
      </p:sp>
    </p:spTree>
    <p:extLst>
      <p:ext uri="{BB962C8B-B14F-4D97-AF65-F5344CB8AC3E}">
        <p14:creationId xmlns:p14="http://schemas.microsoft.com/office/powerpoint/2010/main" val="7331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83610"/>
          </a:xfrm>
        </p:spPr>
        <p:txBody>
          <a:bodyPr>
            <a:normAutofit/>
          </a:bodyPr>
          <a:lstStyle/>
          <a:p>
            <a:r>
              <a:rPr lang="en-GB" b="1" dirty="0"/>
              <a:t>Be faithful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669411"/>
            <a:ext cx="6400800" cy="4121790"/>
          </a:xfrm>
        </p:spPr>
        <p:txBody>
          <a:bodyPr>
            <a:normAutofit/>
          </a:bodyPr>
          <a:lstStyle/>
          <a:p>
            <a:r>
              <a:rPr lang="en-GB" sz="3200" b="1" dirty="0"/>
              <a:t>Proverbs 3.3 keep love and faithfulness close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D5CE-2ED7-4525-9624-B0104E70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14" y="394607"/>
            <a:ext cx="3999431" cy="6005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7DFB4-A507-4668-9BE0-1F3070C7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175" y="2901820"/>
            <a:ext cx="3671596" cy="36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195" y="475091"/>
            <a:ext cx="6400800" cy="6130981"/>
          </a:xfrm>
        </p:spPr>
        <p:txBody>
          <a:bodyPr>
            <a:normAutofit/>
          </a:bodyPr>
          <a:lstStyle/>
          <a:p>
            <a:r>
              <a:rPr lang="en-GB" sz="3200" b="1" dirty="0"/>
              <a:t>Faithfulness Matters</a:t>
            </a:r>
          </a:p>
          <a:p>
            <a:endParaRPr lang="en-GB" sz="3200" b="1" dirty="0"/>
          </a:p>
          <a:p>
            <a:endParaRPr lang="en-GB" sz="3200" b="1" dirty="0"/>
          </a:p>
          <a:p>
            <a:endParaRPr lang="en-GB" sz="3200" b="1" dirty="0"/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b="1" dirty="0"/>
              <a:t>Good Communication</a:t>
            </a:r>
          </a:p>
          <a:p>
            <a:r>
              <a:rPr lang="en-GB" sz="3200" b="1" dirty="0"/>
              <a:t>Quantity and Quality Time </a:t>
            </a:r>
          </a:p>
          <a:p>
            <a:r>
              <a:rPr lang="en-GB" sz="3200" b="1" dirty="0"/>
              <a:t>Keep Short Accounts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90A2D-ED33-4A11-957D-3EE799D7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54" y="1187666"/>
            <a:ext cx="7793967" cy="30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25636-C660-4FFF-987D-177D89E2D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b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318" y="-74843"/>
            <a:ext cx="6767736" cy="1877127"/>
          </a:xfrm>
        </p:spPr>
        <p:txBody>
          <a:bodyPr>
            <a:normAutofit/>
          </a:bodyPr>
          <a:lstStyle/>
          <a:p>
            <a:r>
              <a:rPr lang="en-GB" b="1" dirty="0"/>
              <a:t>Be powerful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49" y="4422710"/>
            <a:ext cx="5133408" cy="156322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v13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Pray together</a:t>
            </a:r>
          </a:p>
        </p:txBody>
      </p:sp>
    </p:spTree>
    <p:extLst>
      <p:ext uri="{BB962C8B-B14F-4D97-AF65-F5344CB8AC3E}">
        <p14:creationId xmlns:p14="http://schemas.microsoft.com/office/powerpoint/2010/main" val="68218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261B8-20F6-4C57-8706-54EF6510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t="12067" b="129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752601"/>
          </a:xfrm>
        </p:spPr>
        <p:txBody>
          <a:bodyPr>
            <a:normAutofit/>
          </a:bodyPr>
          <a:lstStyle/>
          <a:p>
            <a:r>
              <a:rPr lang="en-GB" b="1" dirty="0"/>
              <a:t>Be god centred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A three stranded cord cannot be easily broken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Ecclesiastes 4.12 </a:t>
            </a:r>
          </a:p>
        </p:txBody>
      </p:sp>
    </p:spTree>
    <p:extLst>
      <p:ext uri="{BB962C8B-B14F-4D97-AF65-F5344CB8AC3E}">
        <p14:creationId xmlns:p14="http://schemas.microsoft.com/office/powerpoint/2010/main" val="160454265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CC104-E670-4BF3-A652-620E0C236E7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45bb1d-ca89-48f5-8a03-ec3f699909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B82C5B-6351-40CB-AFFE-4934DCBBA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D270D-7849-4EBB-9BB4-326764933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2331</TotalTime>
  <Words>125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Slice</vt:lpstr>
      <vt:lpstr>Proverbs 3.3; 1 john 4.7-18 ‘Wedding album – How we view marriage’</vt:lpstr>
      <vt:lpstr>Give me an undivided heart (Ps 86.11)</vt:lpstr>
      <vt:lpstr>Our love for others flows from God’s greater love for us</vt:lpstr>
      <vt:lpstr>Our love is to be sacrificial and make the first move</vt:lpstr>
      <vt:lpstr>Be faithful</vt:lpstr>
      <vt:lpstr>PowerPoint Presentation</vt:lpstr>
      <vt:lpstr>Be powerful</vt:lpstr>
      <vt:lpstr>Be god centred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8.31 – 9.13 Foundations for Discipleship</dc:title>
  <dc:creator>Peter Morden</dc:creator>
  <cp:lastModifiedBy>Peter Morden</cp:lastModifiedBy>
  <cp:revision>19</cp:revision>
  <cp:lastPrinted>2017-10-29T17:44:38Z</cp:lastPrinted>
  <dcterms:created xsi:type="dcterms:W3CDTF">2017-09-01T17:51:29Z</dcterms:created>
  <dcterms:modified xsi:type="dcterms:W3CDTF">2017-10-29T17:46:26Z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