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70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30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19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60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91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74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03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75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973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5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452F1-E731-43D8-92CE-B97DA66C6E40}" type="datetimeFigureOut">
              <a:rPr lang="en-GB" smtClean="0"/>
              <a:t>05/11/2017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57715-1B6F-418C-B520-F14AEACD9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66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b="1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en-GB" sz="2800" b="1" dirty="0" smtClean="0">
                <a:solidFill>
                  <a:srgbClr val="002060"/>
                </a:solidFill>
                <a:latin typeface="+mj-lt"/>
              </a:rPr>
            </a:br>
            <a:r>
              <a:rPr lang="en-GB" sz="3600" b="1" dirty="0" smtClean="0">
                <a:solidFill>
                  <a:srgbClr val="002060"/>
                </a:solidFill>
                <a:latin typeface="+mj-lt"/>
              </a:rPr>
              <a:t>THE DISCIPLE’S AUTHORITY. </a:t>
            </a:r>
            <a:r>
              <a:rPr lang="en-GB" sz="2800" b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GB" sz="2800" dirty="0" smtClean="0"/>
              <a:t>2TIMOTHY 3:16)</a:t>
            </a:r>
            <a:br>
              <a:rPr lang="en-GB" sz="2800" dirty="0" smtClean="0"/>
            </a:br>
            <a:endParaRPr lang="en-GB" sz="28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64096"/>
            <a:ext cx="9144000" cy="59492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1"/>
                </a:solidFill>
              </a:rPr>
              <a:t>What does it mean?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1"/>
                </a:solidFill>
              </a:rPr>
              <a:t>Why was this given?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1"/>
                </a:solidFill>
              </a:rPr>
              <a:t>How did the disciple applied the inspired word?</a:t>
            </a: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  <a:p>
            <a:pPr algn="l"/>
            <a:endParaRPr lang="en-GB" b="1" dirty="0">
              <a:solidFill>
                <a:schemeClr val="tx1"/>
              </a:solidFill>
            </a:endParaRP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</p:txBody>
      </p:sp>
      <p:pic>
        <p:nvPicPr>
          <p:cNvPr id="10" name="Picture 9" descr="Image result for all scripture is god breath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08721"/>
            <a:ext cx="9144000" cy="39604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124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Answers</a:t>
            </a:r>
            <a:r>
              <a:rPr lang="en-GB" sz="2800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smtClean="0"/>
              <a:t>Having the right or power to make decisions and enforcing obedience.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smtClean="0"/>
              <a:t>It is refer to as the authority of  God’s word.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>
              <a:buFont typeface="Wingdings" pitchFamily="2" charset="2"/>
              <a:buChar char="v"/>
            </a:pPr>
            <a:endParaRPr lang="en-GB" sz="2800" dirty="0" smtClean="0"/>
          </a:p>
          <a:p>
            <a:pPr>
              <a:buFont typeface="Wingdings" pitchFamily="2" charset="2"/>
              <a:buChar char="v"/>
            </a:pPr>
            <a:r>
              <a:rPr lang="en-GB" sz="2800" dirty="0" smtClean="0"/>
              <a:t>Given to  equip the believer in Christ so as to overcome challenges or dilemma </a:t>
            </a:r>
            <a:r>
              <a:rPr lang="en-GB" sz="2800" dirty="0"/>
              <a:t>i</a:t>
            </a:r>
            <a:r>
              <a:rPr lang="en-GB" sz="2800" dirty="0" smtClean="0"/>
              <a:t>n our Christian journey.(Acts 14:22).</a:t>
            </a:r>
          </a:p>
          <a:p>
            <a:pPr marL="0" indent="0">
              <a:buNone/>
            </a:pPr>
            <a:r>
              <a:rPr lang="en-GB" sz="2800" dirty="0"/>
              <a:t> </a:t>
            </a:r>
            <a:r>
              <a:rPr lang="en-GB" sz="2800" dirty="0" smtClean="0"/>
              <a:t>i.e.- living a holy and righteous life as disciples </a:t>
            </a:r>
          </a:p>
          <a:p>
            <a:pPr marL="0" indent="0">
              <a:buNone/>
            </a:pPr>
            <a:r>
              <a:rPr lang="en-GB" sz="2800" dirty="0" smtClean="0"/>
              <a:t>NB: Apostle Paul encouraged Timothy with the verse above (Timothy faced challenges in the city of Ephesus). </a:t>
            </a:r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4" name="Picture 3" descr="Image result for god's authorit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9144000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28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sz="3000" dirty="0" smtClean="0"/>
              <a:t>GK word ‘Theopneutos’ is translated ‘inspire’ which is use to describe God-breadth.</a:t>
            </a:r>
          </a:p>
          <a:p>
            <a:pPr marL="0" indent="0" algn="just">
              <a:buNone/>
            </a:pPr>
            <a:r>
              <a:rPr lang="en-GB" sz="3000" dirty="0" smtClean="0"/>
              <a:t>NB: </a:t>
            </a:r>
            <a:r>
              <a:rPr lang="en-GB" sz="3000" dirty="0" smtClean="0"/>
              <a:t>theos</a:t>
            </a:r>
            <a:r>
              <a:rPr lang="en-GB" sz="3000" dirty="0" smtClean="0"/>
              <a:t> (</a:t>
            </a:r>
            <a:r>
              <a:rPr lang="en-GB" sz="3000" dirty="0" smtClean="0"/>
              <a:t>Gk</a:t>
            </a:r>
            <a:r>
              <a:rPr lang="en-GB" sz="3000" dirty="0" smtClean="0"/>
              <a:t>)= word of God</a:t>
            </a:r>
          </a:p>
          <a:p>
            <a:pPr marL="0" indent="0" algn="just">
              <a:buNone/>
            </a:pPr>
            <a:r>
              <a:rPr lang="en-GB" sz="3000" dirty="0"/>
              <a:t> </a:t>
            </a:r>
            <a:r>
              <a:rPr lang="en-GB" sz="3000" dirty="0" smtClean="0"/>
              <a:t>      pneuma(</a:t>
            </a:r>
            <a:r>
              <a:rPr lang="en-GB" sz="3000" dirty="0" smtClean="0"/>
              <a:t>Gk</a:t>
            </a:r>
            <a:r>
              <a:rPr lang="en-GB" sz="3000" dirty="0" smtClean="0"/>
              <a:t>)= power house (life , force, energy, dynamism and power).</a:t>
            </a:r>
          </a:p>
          <a:p>
            <a:pPr marL="0" indent="0" algn="ctr">
              <a:buNone/>
            </a:pPr>
            <a:r>
              <a:rPr lang="en-GB" sz="3000" b="1" dirty="0" smtClean="0"/>
              <a:t>How was this  given?</a:t>
            </a:r>
          </a:p>
          <a:p>
            <a:pPr algn="just">
              <a:buFont typeface="Wingdings" pitchFamily="2" charset="2"/>
              <a:buChar char="ü"/>
            </a:pPr>
            <a:r>
              <a:rPr lang="en-GB" sz="3000" dirty="0" smtClean="0"/>
              <a:t>God passed His power, heart beat through spirit filled men who wrote. </a:t>
            </a:r>
            <a:r>
              <a:rPr lang="en-GB" sz="3000" dirty="0" smtClean="0"/>
              <a:t>Hence</a:t>
            </a:r>
            <a:r>
              <a:rPr lang="en-GB" sz="3000" dirty="0" smtClean="0"/>
              <a:t> the bible is God-breadth in a written form.</a:t>
            </a:r>
          </a:p>
          <a:p>
            <a:pPr marL="0" indent="0" algn="just">
              <a:buNone/>
            </a:pPr>
            <a:r>
              <a:rPr lang="en-GB" sz="3000" dirty="0" smtClean="0"/>
              <a:t>Part of God in man(Gen. 2:7) dust became significant.</a:t>
            </a:r>
          </a:p>
          <a:p>
            <a:pPr marL="0" indent="0" algn="just">
              <a:buNone/>
            </a:pPr>
            <a:r>
              <a:rPr lang="en-GB" sz="3000" dirty="0" smtClean="0">
                <a:solidFill>
                  <a:srgbClr val="00B0F0"/>
                </a:solidFill>
              </a:rPr>
              <a:t>Example: trumpet or balloon carries your DNA.</a:t>
            </a:r>
          </a:p>
          <a:p>
            <a:pPr marL="0" indent="0" algn="just">
              <a:buNone/>
            </a:pPr>
            <a:r>
              <a:rPr lang="en-GB" sz="3000" dirty="0" smtClean="0">
                <a:solidFill>
                  <a:srgbClr val="00B0F0"/>
                </a:solidFill>
              </a:rPr>
              <a:t>Because God never dies so also His breadth will never die</a:t>
            </a:r>
          </a:p>
          <a:p>
            <a:pPr marL="0" indent="0" algn="just">
              <a:buNone/>
            </a:pPr>
            <a:endParaRPr lang="en-GB" sz="35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 descr="Image result for god's authorit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9200"/>
            <a:ext cx="9144000" cy="16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4192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GB" sz="3500" dirty="0" smtClean="0"/>
              <a:t>Though written, it is still God’s property. Meaning the power/authority behind it remains God. Hence any disciple holding onto it is actually holding on to an authority that has no end(Matt.24:35).</a:t>
            </a:r>
          </a:p>
          <a:p>
            <a:pPr marL="0" indent="0" algn="just">
              <a:buNone/>
            </a:pPr>
            <a:endParaRPr lang="en-GB" b="1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B0F0"/>
                </a:solidFill>
              </a:rPr>
              <a:t>Even as a secretary writes a verbal statement  from a manager mouth, it then becomes manager’s authorised information to all.</a:t>
            </a: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* The only thing that can change man(Ezek. 36:25-27)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sz="3500" dirty="0" smtClean="0"/>
              <a:t>Surprisingly</a:t>
            </a:r>
            <a:r>
              <a:rPr lang="en-GB" sz="3500" dirty="0" smtClean="0"/>
              <a:t> </a:t>
            </a:r>
            <a:r>
              <a:rPr lang="en-GB" sz="3500" dirty="0" err="1" smtClean="0"/>
              <a:t>Lk</a:t>
            </a:r>
            <a:r>
              <a:rPr lang="en-GB" sz="3500" dirty="0" smtClean="0"/>
              <a:t>. 4:1-11</a:t>
            </a:r>
            <a:r>
              <a:rPr lang="en-GB" sz="3500" dirty="0" smtClean="0"/>
              <a:t> reveals that , even satan recognises it as God’s breadth and authority and hence try to use it</a:t>
            </a:r>
            <a:r>
              <a:rPr lang="en-GB" sz="3500" dirty="0"/>
              <a:t>.</a:t>
            </a:r>
            <a:endParaRPr lang="en-GB" sz="3500" dirty="0" smtClean="0"/>
          </a:p>
          <a:p>
            <a:pPr marL="0" indent="0" algn="just">
              <a:buNone/>
            </a:pPr>
            <a:r>
              <a:rPr lang="en-GB" sz="3500" dirty="0" smtClean="0"/>
              <a:t>Jesus knows all that too well so He quoted , taught and trained His disciples to do same.(Acts.1:1-2)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33429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How did the disciples applied the inspired word?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 smtClean="0"/>
              <a:t>Apostle Peter knows it is his right to save souls(Acts. 2:38).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 smtClean="0"/>
              <a:t>He used it to exert his authority over unclean spirit and got the sick healed by his shadow(Acts.5:15)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 smtClean="0"/>
              <a:t>Having this authority , Philip yielded in obedience and got the </a:t>
            </a:r>
            <a:r>
              <a:rPr lang="en-GB" smtClean="0"/>
              <a:t>Eunuch dilemma </a:t>
            </a:r>
            <a:r>
              <a:rPr lang="en-GB" dirty="0" smtClean="0"/>
              <a:t>and </a:t>
            </a:r>
            <a:r>
              <a:rPr lang="en-GB" smtClean="0"/>
              <a:t>confusion(Acts.8:26-39).</a:t>
            </a:r>
            <a:endParaRPr lang="en-GB" dirty="0" smtClean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A</a:t>
            </a:r>
            <a:r>
              <a:rPr lang="en-GB" dirty="0" smtClean="0"/>
              <a:t>postle Peter again proclaimed his authority over a long chronic illness and the man begun to walk (Acts. 3:2-6).  </a:t>
            </a:r>
          </a:p>
          <a:p>
            <a:pPr marL="514350" indent="-514350">
              <a:buFont typeface="+mj-lt"/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God bless you as you take hold of your right which also is your authority. Amen!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Image result for authority mean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789040"/>
            <a:ext cx="6804248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31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410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THE DISCIPLE’S AUTHORITY. (2TIMOTHY 3:16)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DISCIPLE’S AUTHORITY</dc:title>
  <dc:creator>FREEMAN</dc:creator>
  <cp:lastModifiedBy>FREEMAN</cp:lastModifiedBy>
  <cp:revision>26</cp:revision>
  <dcterms:created xsi:type="dcterms:W3CDTF">2017-11-05T02:05:15Z</dcterms:created>
  <dcterms:modified xsi:type="dcterms:W3CDTF">2017-11-05T07:11:57Z</dcterms:modified>
</cp:coreProperties>
</file>