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64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7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67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51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21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55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46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2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79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1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28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D1203-3616-4BD1-ABEA-D5B9BE775DCF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7B9CA-148F-4CA0-8D6F-E2584DDF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2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99391"/>
            <a:ext cx="9144000" cy="2570175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GB" dirty="0"/>
              <a:t>  </a:t>
            </a:r>
            <a:r>
              <a:rPr lang="en-GB" b="1" dirty="0"/>
              <a:t>THE COMING KING </a:t>
            </a:r>
            <a:br>
              <a:rPr lang="en-GB" dirty="0"/>
            </a:br>
            <a:r>
              <a:rPr lang="en-GB" dirty="0"/>
              <a:t>            (Luke 1:39-56)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70784"/>
            <a:ext cx="9144000" cy="4387216"/>
          </a:xfrm>
        </p:spPr>
        <p:txBody>
          <a:bodyPr/>
          <a:lstStyle/>
          <a:p>
            <a:pPr algn="l"/>
            <a:endParaRPr lang="en-GB" dirty="0"/>
          </a:p>
        </p:txBody>
      </p:sp>
      <p:pic>
        <p:nvPicPr>
          <p:cNvPr id="4" name="Picture 3" descr="Image result for THE COMING KI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-99392"/>
            <a:ext cx="3635896" cy="2570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Image result for THE COMING KI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70784"/>
            <a:ext cx="9144000" cy="4387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449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n-GB" b="1" dirty="0"/>
              <a:t>TWO INSTANCES COME TO MIND.</a:t>
            </a:r>
          </a:p>
          <a:p>
            <a:pPr marL="514350" indent="-514350">
              <a:buFont typeface="+mj-lt"/>
              <a:buAutoNum type="arabicParenR"/>
            </a:pPr>
            <a:r>
              <a:rPr lang="en-GB" b="1" dirty="0"/>
              <a:t>His reign (The second coming).</a:t>
            </a:r>
          </a:p>
          <a:p>
            <a:pPr marL="514350" indent="-514350">
              <a:buFont typeface="+mj-lt"/>
              <a:buAutoNum type="arabicParenR"/>
            </a:pPr>
            <a:r>
              <a:rPr lang="en-GB" b="1" dirty="0"/>
              <a:t>His Birth</a:t>
            </a:r>
          </a:p>
          <a:p>
            <a:pPr marL="0" indent="0" algn="ctr">
              <a:buNone/>
            </a:pPr>
            <a:r>
              <a:rPr lang="en-GB" b="1" dirty="0">
                <a:solidFill>
                  <a:srgbClr val="002060"/>
                </a:solidFill>
              </a:rPr>
              <a:t>      Angel’s annunciation (Luke 1:32-33)</a:t>
            </a:r>
          </a:p>
          <a:p>
            <a:pPr marL="0" indent="0" algn="ctr">
              <a:buNone/>
            </a:pPr>
            <a:r>
              <a:rPr lang="en-GB" dirty="0"/>
              <a:t>Throne     &amp;    Kingdom = </a:t>
            </a:r>
            <a:r>
              <a:rPr lang="en-GB" b="1" dirty="0">
                <a:solidFill>
                  <a:schemeClr val="tx1"/>
                </a:solidFill>
              </a:rPr>
              <a:t>KINGSHIP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*He is a king and His kingdom is everlasting*.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 descr="Image result for THE COMING KI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016"/>
            <a:ext cx="9144000" cy="3284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124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WHO IS THIS KING?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dirty="0"/>
              <a:t>Virgin Mary (the promisee) was carrying the King.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Elizabeth felt His presence (</a:t>
            </a:r>
            <a:r>
              <a:rPr lang="en-GB" dirty="0" err="1"/>
              <a:t>vrs</a:t>
            </a:r>
            <a:r>
              <a:rPr lang="en-GB" dirty="0"/>
              <a:t> 41) and made declaration in </a:t>
            </a:r>
            <a:r>
              <a:rPr lang="en-GB" dirty="0" err="1"/>
              <a:t>vrs</a:t>
            </a:r>
            <a:r>
              <a:rPr lang="en-GB" dirty="0"/>
              <a:t> 42-45.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Micah prophesied about Him (Micah 5:2)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Prophet Zechariah revealed Him in Zechariah 9:9.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Magi already knew and travelled from far East to honour Him (Matt. 2:2).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Pilate called Him King (Jn. 19:19)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Nathaniel boldly declare Him as King (Jn. 1:49)</a:t>
            </a:r>
          </a:p>
          <a:p>
            <a:pPr marL="514350" indent="-514350">
              <a:buFont typeface="+mj-lt"/>
              <a:buAutoNum type="arabicParenR"/>
            </a:pPr>
            <a:r>
              <a:rPr lang="en-GB" b="1" dirty="0">
                <a:solidFill>
                  <a:srgbClr val="002060"/>
                </a:solidFill>
              </a:rPr>
              <a:t>Jesus’ own claim in Jn. 18:36 </a:t>
            </a:r>
            <a:r>
              <a:rPr lang="en-GB" dirty="0"/>
              <a:t>shows that He is a King but not ordained by earthly men</a:t>
            </a:r>
          </a:p>
        </p:txBody>
      </p:sp>
    </p:spTree>
    <p:extLst>
      <p:ext uri="{BB962C8B-B14F-4D97-AF65-F5344CB8AC3E}">
        <p14:creationId xmlns:p14="http://schemas.microsoft.com/office/powerpoint/2010/main" val="4196785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GB" dirty="0"/>
              <a:t>WHAT IS THE REASON FOR HIS COMING?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4400" dirty="0"/>
              <a:t>To provide order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4400" dirty="0"/>
              <a:t>To reconcile sinners to the father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4400" dirty="0"/>
              <a:t>To show us the right way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4400" dirty="0"/>
              <a:t>To protect the realm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4400" dirty="0"/>
              <a:t>To create and inspire others to follow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4400" dirty="0"/>
              <a:t>To leave a legacy</a:t>
            </a:r>
          </a:p>
          <a:p>
            <a:pPr marL="0" indent="0" algn="just">
              <a:buNone/>
            </a:pPr>
            <a:r>
              <a:rPr lang="en-GB" sz="4400" b="1" dirty="0"/>
              <a:t>NB: He is the game changer.</a:t>
            </a:r>
          </a:p>
        </p:txBody>
      </p:sp>
    </p:spTree>
    <p:extLst>
      <p:ext uri="{BB962C8B-B14F-4D97-AF65-F5344CB8AC3E}">
        <p14:creationId xmlns:p14="http://schemas.microsoft.com/office/powerpoint/2010/main" val="3353064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GB" dirty="0"/>
              <a:t>WHY DO I NEED THIS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Because you may want to give up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Because the world is changing and deception is on the increase.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Because you may want to look elsewhere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Because of unbelief may set in during trouble times (John the Baptist sent people to ask Jesus if He is the Christ) </a:t>
            </a:r>
          </a:p>
          <a:p>
            <a:pPr marL="0" indent="0">
              <a:buNone/>
            </a:pPr>
            <a:r>
              <a:rPr lang="en-GB" dirty="0"/>
              <a:t>NB: </a:t>
            </a:r>
            <a:r>
              <a:rPr lang="en-GB" b="1" dirty="0"/>
              <a:t>He is spoken of, described and revealed so that we should not miss Him.</a:t>
            </a:r>
          </a:p>
        </p:txBody>
      </p:sp>
    </p:spTree>
    <p:extLst>
      <p:ext uri="{BB962C8B-B14F-4D97-AF65-F5344CB8AC3E}">
        <p14:creationId xmlns:p14="http://schemas.microsoft.com/office/powerpoint/2010/main" val="18178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WHAT SHALL I DO THEN?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HOLD ON TO YOUR FAITH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BELIEVE THE SCRIPTURES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FOLLOW AFTER HIS LEGACY AND DO NOT FOLLOW HIM IN HYPOCRICY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EXPECT HIS SECOND COMING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BE VIGILANT, DON’T BE DECEIVED AND KEEP THE OIL BURNING SO AS NOT TO MISS HIM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REMEMBER THE 5 FOOLISH VIRGINS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KEEP IN MIND REVELATIONS 22:7, 12 &amp; 20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721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327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  THE COMING KING              (Luke 1:39-56)</vt:lpstr>
      <vt:lpstr>PowerPoint Presentation</vt:lpstr>
      <vt:lpstr>WHO IS THIS KING?</vt:lpstr>
      <vt:lpstr>WHAT IS THE REASON FOR HIS COMING?</vt:lpstr>
      <vt:lpstr>WHY DO I NEED THIS NOW?</vt:lpstr>
      <vt:lpstr>WHAT SHALL I DO THEN?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COMING KING (LK1:39-56)</dc:title>
  <dc:creator>FREEMAN</dc:creator>
  <cp:lastModifiedBy>Katharine Widdowson</cp:lastModifiedBy>
  <cp:revision>26</cp:revision>
  <dcterms:created xsi:type="dcterms:W3CDTF">2018-12-05T00:52:54Z</dcterms:created>
  <dcterms:modified xsi:type="dcterms:W3CDTF">2018-12-09T12:02:28Z</dcterms:modified>
</cp:coreProperties>
</file>