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2"/>
  </p:notesMasterIdLst>
  <p:sldIdLst>
    <p:sldId id="262" r:id="rId5"/>
    <p:sldId id="265" r:id="rId6"/>
    <p:sldId id="256" r:id="rId7"/>
    <p:sldId id="264" r:id="rId8"/>
    <p:sldId id="263" r:id="rId9"/>
    <p:sldId id="259" r:id="rId10"/>
    <p:sldId id="258" r:id="rId11"/>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0" autoAdjust="0"/>
  </p:normalViewPr>
  <p:slideViewPr>
    <p:cSldViewPr snapToGrid="0">
      <p:cViewPr varScale="1">
        <p:scale>
          <a:sx n="114" d="100"/>
          <a:sy n="114" d="100"/>
        </p:scale>
        <p:origin x="414" y="108"/>
      </p:cViewPr>
      <p:guideLst/>
    </p:cSldViewPr>
  </p:slideViewPr>
  <p:notesTextViewPr>
    <p:cViewPr>
      <p:scale>
        <a:sx n="1" d="1"/>
        <a:sy n="1" d="1"/>
      </p:scale>
      <p:origin x="0" y="-30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EC5FAFBF-ADB0-466D-8480-95249BE6C696}" type="datetimeFigureOut">
              <a:rPr lang="en-GB" smtClean="0"/>
              <a:t>30/03/2018</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9471BD30-ED5D-467B-A761-17E6754BACBD}" type="slidenum">
              <a:rPr lang="en-GB" smtClean="0"/>
              <a:t>‹#›</a:t>
            </a:fld>
            <a:endParaRPr lang="en-GB"/>
          </a:p>
        </p:txBody>
      </p:sp>
    </p:spTree>
    <p:extLst>
      <p:ext uri="{BB962C8B-B14F-4D97-AF65-F5344CB8AC3E}">
        <p14:creationId xmlns:p14="http://schemas.microsoft.com/office/powerpoint/2010/main" val="142644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vv from the Bible </a:t>
            </a:r>
          </a:p>
          <a:p>
            <a:r>
              <a:rPr lang="en-GB" dirty="0"/>
              <a:t>1. One of the many gospel vv which proclaim Jesus is risen </a:t>
            </a:r>
          </a:p>
          <a:p>
            <a:r>
              <a:rPr lang="en-GB" dirty="0"/>
              <a:t>2. The second from the prophet Job. I know that my redeemer lives. The one who pays the price for another. </a:t>
            </a:r>
          </a:p>
          <a:p>
            <a:r>
              <a:rPr lang="en-GB" dirty="0"/>
              <a:t>It is one thing to acknowledge Jesus is risen, it is another step to make this personal. He is risen and he’s my redeemer, my saviour, my Lord. </a:t>
            </a:r>
          </a:p>
          <a:p>
            <a:r>
              <a:rPr lang="en-GB" dirty="0"/>
              <a:t>My hope and prayer for today is that we affirm both vv. </a:t>
            </a:r>
          </a:p>
          <a:p>
            <a:endParaRPr lang="en-GB" dirty="0"/>
          </a:p>
          <a:p>
            <a:r>
              <a:rPr lang="en-GB" dirty="0"/>
              <a:t>He is risen. He is my risen saviour and Lord. </a:t>
            </a:r>
          </a:p>
          <a:p>
            <a:endParaRPr lang="en-GB" dirty="0"/>
          </a:p>
          <a:p>
            <a:r>
              <a:rPr lang="en-GB" dirty="0"/>
              <a:t>3 things this morning…</a:t>
            </a:r>
          </a:p>
        </p:txBody>
      </p:sp>
      <p:sp>
        <p:nvSpPr>
          <p:cNvPr id="4" name="Slide Number Placeholder 3"/>
          <p:cNvSpPr>
            <a:spLocks noGrp="1"/>
          </p:cNvSpPr>
          <p:nvPr>
            <p:ph type="sldNum" sz="quarter" idx="10"/>
          </p:nvPr>
        </p:nvSpPr>
        <p:spPr/>
        <p:txBody>
          <a:bodyPr/>
          <a:lstStyle/>
          <a:p>
            <a:fld id="{9471BD30-ED5D-467B-A761-17E6754BACBD}" type="slidenum">
              <a:rPr lang="en-GB" smtClean="0"/>
              <a:t>1</a:t>
            </a:fld>
            <a:endParaRPr lang="en-GB"/>
          </a:p>
        </p:txBody>
      </p:sp>
    </p:spTree>
    <p:extLst>
      <p:ext uri="{BB962C8B-B14F-4D97-AF65-F5344CB8AC3E}">
        <p14:creationId xmlns:p14="http://schemas.microsoft.com/office/powerpoint/2010/main" val="260709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First of all the empty cross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story begins with a tomb…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Jesus has died. His death seemed a tragedy, but actually it was deeply purposeful…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Jesus died in our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471BD30-ED5D-467B-A761-17E6754BACBD}" type="slidenum">
              <a:rPr lang="en-GB" smtClean="0"/>
              <a:t>2</a:t>
            </a:fld>
            <a:endParaRPr lang="en-GB"/>
          </a:p>
        </p:txBody>
      </p:sp>
    </p:spTree>
    <p:extLst>
      <p:ext uri="{BB962C8B-B14F-4D97-AF65-F5344CB8AC3E}">
        <p14:creationId xmlns:p14="http://schemas.microsoft.com/office/powerpoint/2010/main" val="54963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Arnaud </a:t>
            </a:r>
            <a:r>
              <a:rPr kumimoji="0" lang="en-GB" sz="1200" b="0" i="0" u="none" strike="noStrike" kern="1200" cap="none" spc="0" normalizeH="0" baseline="0" noProof="0" dirty="0" err="1">
                <a:ln>
                  <a:noFill/>
                </a:ln>
                <a:solidFill>
                  <a:prstClr val="black"/>
                </a:solidFill>
                <a:effectLst/>
                <a:uLnTx/>
                <a:uFillTx/>
                <a:latin typeface="+mn-lt"/>
                <a:ea typeface="+mn-ea"/>
                <a:cs typeface="+mn-cs"/>
              </a:rPr>
              <a:t>Beltrame</a:t>
            </a:r>
            <a:r>
              <a:rPr kumimoji="0" lang="en-GB" sz="1200" b="0" i="0" u="none" strike="noStrike" kern="1200" cap="none" spc="0" normalizeH="0" baseline="0" noProof="0" dirty="0">
                <a:ln>
                  <a:noFill/>
                </a:ln>
                <a:solidFill>
                  <a:prstClr val="black"/>
                </a:solidFill>
                <a:effectLst/>
                <a:uLnTx/>
                <a:uFillTx/>
                <a:latin typeface="+mn-lt"/>
                <a:ea typeface="+mn-ea"/>
                <a:cs typeface="+mn-cs"/>
              </a:rPr>
              <a:t> illustration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 week ago, a terrorist claiming allegiance to ISIS stormed a supermarket in </a:t>
            </a:r>
            <a:r>
              <a:rPr kumimoji="0" lang="en-GB" sz="1200" b="0" i="0" u="none" strike="noStrike" kern="1200" cap="none" spc="0" normalizeH="0" baseline="0" noProof="0" dirty="0" err="1">
                <a:ln>
                  <a:noFill/>
                </a:ln>
                <a:solidFill>
                  <a:prstClr val="black"/>
                </a:solidFill>
                <a:effectLst/>
                <a:uLnTx/>
                <a:uFillTx/>
                <a:latin typeface="+mn-lt"/>
                <a:ea typeface="+mn-ea"/>
                <a:cs typeface="+mn-cs"/>
              </a:rPr>
              <a:t>Trèbes</a:t>
            </a:r>
            <a:r>
              <a:rPr kumimoji="0" lang="en-GB" sz="1200" b="0" i="0" u="none" strike="noStrike" kern="1200" cap="none" spc="0" normalizeH="0" baseline="0" noProof="0" dirty="0">
                <a:ln>
                  <a:noFill/>
                </a:ln>
                <a:solidFill>
                  <a:prstClr val="black"/>
                </a:solidFill>
                <a:effectLst/>
                <a:uLnTx/>
                <a:uFillTx/>
                <a:latin typeface="+mn-lt"/>
                <a:ea typeface="+mn-ea"/>
                <a:cs typeface="+mn-cs"/>
              </a:rPr>
              <a:t> in France. People were shot and took others hostage. Police negotiated for release of the hostages, and </a:t>
            </a:r>
            <a:r>
              <a:rPr kumimoji="0" lang="en-GB" sz="1200" b="0" i="0" u="none" strike="noStrike" kern="1200" cap="none" spc="0" normalizeH="0" baseline="0" noProof="0" dirty="0" err="1">
                <a:ln>
                  <a:noFill/>
                </a:ln>
                <a:solidFill>
                  <a:prstClr val="black"/>
                </a:solidFill>
                <a:effectLst/>
                <a:uLnTx/>
                <a:uFillTx/>
                <a:latin typeface="+mn-lt"/>
                <a:ea typeface="+mn-ea"/>
                <a:cs typeface="+mn-cs"/>
              </a:rPr>
              <a:t>Beltrame</a:t>
            </a:r>
            <a:r>
              <a:rPr kumimoji="0" lang="en-GB" sz="1200" b="0" i="0" u="none" strike="noStrike" kern="1200" cap="none" spc="0" normalizeH="0" baseline="0" noProof="0" dirty="0">
                <a:ln>
                  <a:noFill/>
                </a:ln>
                <a:solidFill>
                  <a:prstClr val="black"/>
                </a:solidFill>
                <a:effectLst/>
                <a:uLnTx/>
                <a:uFillTx/>
                <a:latin typeface="+mn-lt"/>
                <a:ea typeface="+mn-ea"/>
                <a:cs typeface="+mn-cs"/>
              </a:rPr>
              <a:t> offered to take the place of the final one, a woman. </a:t>
            </a:r>
            <a:r>
              <a:rPr kumimoji="0" lang="en-GB" sz="1200" b="0" i="0" u="none" strike="noStrike" kern="1200" cap="none" spc="0" normalizeH="0" baseline="0" noProof="0" dirty="0" err="1">
                <a:ln>
                  <a:noFill/>
                </a:ln>
                <a:solidFill>
                  <a:prstClr val="black"/>
                </a:solidFill>
                <a:effectLst/>
                <a:uLnTx/>
                <a:uFillTx/>
                <a:latin typeface="+mn-lt"/>
                <a:ea typeface="+mn-ea"/>
                <a:cs typeface="+mn-cs"/>
              </a:rPr>
              <a:t>Beltrame</a:t>
            </a:r>
            <a:r>
              <a:rPr kumimoji="0" lang="en-GB" sz="1200" b="0" i="0" u="none" strike="noStrike" kern="1200" cap="none" spc="0" normalizeH="0" baseline="0" noProof="0" dirty="0">
                <a:ln>
                  <a:noFill/>
                </a:ln>
                <a:solidFill>
                  <a:prstClr val="black"/>
                </a:solidFill>
                <a:effectLst/>
                <a:uLnTx/>
                <a:uFillTx/>
                <a:latin typeface="+mn-lt"/>
                <a:ea typeface="+mn-ea"/>
                <a:cs typeface="+mn-cs"/>
              </a:rPr>
              <a:t> was killed in the place of the hostage.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Had a real Christian faith. What he was doing was deeply Christian.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Jesus died in our place, paying the price for our sin so that we can be forgiven. </a:t>
            </a:r>
          </a:p>
          <a:p>
            <a:r>
              <a:rPr lang="en-GB" dirty="0"/>
              <a:t>But it doesn’t end there. </a:t>
            </a:r>
          </a:p>
          <a:p>
            <a:r>
              <a:rPr lang="en-GB" dirty="0"/>
              <a:t>There’s an empty cross and an empty tomb…</a:t>
            </a:r>
          </a:p>
        </p:txBody>
      </p:sp>
      <p:sp>
        <p:nvSpPr>
          <p:cNvPr id="4" name="Slide Number Placeholder 3"/>
          <p:cNvSpPr>
            <a:spLocks noGrp="1"/>
          </p:cNvSpPr>
          <p:nvPr>
            <p:ph type="sldNum" sz="quarter" idx="10"/>
          </p:nvPr>
        </p:nvSpPr>
        <p:spPr/>
        <p:txBody>
          <a:bodyPr/>
          <a:lstStyle/>
          <a:p>
            <a:fld id="{9471BD30-ED5D-467B-A761-17E6754BACBD}" type="slidenum">
              <a:rPr lang="en-GB" smtClean="0"/>
              <a:t>3</a:t>
            </a:fld>
            <a:endParaRPr lang="en-GB"/>
          </a:p>
        </p:txBody>
      </p:sp>
    </p:spTree>
    <p:extLst>
      <p:ext uri="{BB962C8B-B14F-4D97-AF65-F5344CB8AC3E}">
        <p14:creationId xmlns:p14="http://schemas.microsoft.com/office/powerpoint/2010/main" val="380349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cross is empty, but the tomb is empty as well. </a:t>
            </a:r>
          </a:p>
          <a:p>
            <a:endParaRPr lang="en-GB" dirty="0"/>
          </a:p>
          <a:p>
            <a:r>
              <a:rPr lang="en-GB" dirty="0"/>
              <a:t>The Father’s amen to Jesus finished work on the cross. Did Jesus really die for me on the cross? Did he really take my place? Has he really paid the price for the wrong things I’ve done and all my rebellion against God. </a:t>
            </a:r>
          </a:p>
        </p:txBody>
      </p:sp>
      <p:sp>
        <p:nvSpPr>
          <p:cNvPr id="4" name="Slide Number Placeholder 3"/>
          <p:cNvSpPr>
            <a:spLocks noGrp="1"/>
          </p:cNvSpPr>
          <p:nvPr>
            <p:ph type="sldNum" sz="quarter" idx="10"/>
          </p:nvPr>
        </p:nvSpPr>
        <p:spPr/>
        <p:txBody>
          <a:bodyPr/>
          <a:lstStyle/>
          <a:p>
            <a:fld id="{9471BD30-ED5D-467B-A761-17E6754BACBD}" type="slidenum">
              <a:rPr lang="en-GB" smtClean="0"/>
              <a:t>4</a:t>
            </a:fld>
            <a:endParaRPr lang="en-GB"/>
          </a:p>
        </p:txBody>
      </p:sp>
    </p:spTree>
    <p:extLst>
      <p:ext uri="{BB962C8B-B14F-4D97-AF65-F5344CB8AC3E}">
        <p14:creationId xmlns:p14="http://schemas.microsoft.com/office/powerpoint/2010/main" val="238105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said all over the world today. Especially in Russian churches. </a:t>
            </a:r>
          </a:p>
          <a:p>
            <a:r>
              <a:rPr lang="en-GB" dirty="0"/>
              <a:t>Let’s proclaim it together. </a:t>
            </a:r>
          </a:p>
        </p:txBody>
      </p:sp>
      <p:sp>
        <p:nvSpPr>
          <p:cNvPr id="4" name="Slide Number Placeholder 3"/>
          <p:cNvSpPr>
            <a:spLocks noGrp="1"/>
          </p:cNvSpPr>
          <p:nvPr>
            <p:ph type="sldNum" sz="quarter" idx="10"/>
          </p:nvPr>
        </p:nvSpPr>
        <p:spPr/>
        <p:txBody>
          <a:bodyPr/>
          <a:lstStyle/>
          <a:p>
            <a:fld id="{9471BD30-ED5D-467B-A761-17E6754BACBD}" type="slidenum">
              <a:rPr lang="en-GB" smtClean="0"/>
              <a:t>5</a:t>
            </a:fld>
            <a:endParaRPr lang="en-GB"/>
          </a:p>
        </p:txBody>
      </p:sp>
    </p:spTree>
    <p:extLst>
      <p:ext uri="{BB962C8B-B14F-4D97-AF65-F5344CB8AC3E}">
        <p14:creationId xmlns:p14="http://schemas.microsoft.com/office/powerpoint/2010/main" val="114808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proclaim he is risen; can we also say, my redeemer, my saviour, my Lord…</a:t>
            </a:r>
          </a:p>
          <a:p>
            <a:endParaRPr lang="en-GB" dirty="0"/>
          </a:p>
          <a:p>
            <a:r>
              <a:rPr lang="en-GB" dirty="0"/>
              <a:t>Meeting with Jesus</a:t>
            </a:r>
          </a:p>
          <a:p>
            <a:r>
              <a:rPr lang="en-GB" dirty="0"/>
              <a:t>Meets with Mary in pain and distress.</a:t>
            </a:r>
          </a:p>
          <a:p>
            <a:r>
              <a:rPr lang="en-GB" dirty="0"/>
              <a:t>Part of a Pharisee’s prayer, thank you Lord you did not make me a woman</a:t>
            </a:r>
          </a:p>
          <a:p>
            <a:r>
              <a:rPr lang="en-GB" dirty="0"/>
              <a:t>Bruised and bleeding ones </a:t>
            </a:r>
          </a:p>
          <a:p>
            <a:r>
              <a:rPr lang="en-GB" dirty="0"/>
              <a:t>We might say it serves them right</a:t>
            </a:r>
          </a:p>
          <a:p>
            <a:endParaRPr lang="en-GB" dirty="0"/>
          </a:p>
          <a:p>
            <a:r>
              <a:rPr lang="en-GB" dirty="0"/>
              <a:t>Roman culture no better</a:t>
            </a:r>
          </a:p>
          <a:p>
            <a:endParaRPr lang="en-GB" dirty="0"/>
          </a:p>
          <a:p>
            <a:r>
              <a:rPr lang="en-GB" dirty="0"/>
              <a:t>Jesus turns the world upside down. Meets with Mary in pain and distress and confusion. </a:t>
            </a:r>
          </a:p>
          <a:p>
            <a:endParaRPr lang="en-GB" dirty="0"/>
          </a:p>
          <a:p>
            <a:r>
              <a:rPr lang="en-GB" dirty="0"/>
              <a:t>You may be in pain and distress and confusion. You may feel on the outside as far as society is concerned. Jesus wants to meet you, wants to forgive you, wants to give you a hope and a future. </a:t>
            </a:r>
          </a:p>
          <a:p>
            <a:endParaRPr lang="en-GB" dirty="0"/>
          </a:p>
          <a:p>
            <a:r>
              <a:rPr lang="en-GB" dirty="0"/>
              <a:t>Turn to Thomas…</a:t>
            </a:r>
          </a:p>
          <a:p>
            <a:endParaRPr lang="en-GB" dirty="0"/>
          </a:p>
        </p:txBody>
      </p:sp>
      <p:sp>
        <p:nvSpPr>
          <p:cNvPr id="4" name="Slide Number Placeholder 3"/>
          <p:cNvSpPr>
            <a:spLocks noGrp="1"/>
          </p:cNvSpPr>
          <p:nvPr>
            <p:ph type="sldNum" sz="quarter" idx="10"/>
          </p:nvPr>
        </p:nvSpPr>
        <p:spPr/>
        <p:txBody>
          <a:bodyPr/>
          <a:lstStyle/>
          <a:p>
            <a:fld id="{9471BD30-ED5D-467B-A761-17E6754BACBD}" type="slidenum">
              <a:rPr lang="en-GB" smtClean="0"/>
              <a:t>6</a:t>
            </a:fld>
            <a:endParaRPr lang="en-GB"/>
          </a:p>
        </p:txBody>
      </p:sp>
    </p:spTree>
    <p:extLst>
      <p:ext uri="{BB962C8B-B14F-4D97-AF65-F5344CB8AC3E}">
        <p14:creationId xmlns:p14="http://schemas.microsoft.com/office/powerpoint/2010/main" val="92583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proclaimed together, he is risen…</a:t>
            </a:r>
          </a:p>
          <a:p>
            <a:endParaRPr lang="en-GB" dirty="0"/>
          </a:p>
          <a:p>
            <a:r>
              <a:rPr lang="en-GB" dirty="0"/>
              <a:t>Can you also say? </a:t>
            </a:r>
          </a:p>
          <a:p>
            <a:r>
              <a:rPr lang="en-GB" dirty="0"/>
              <a:t>I know that my redeemer lives. </a:t>
            </a:r>
          </a:p>
        </p:txBody>
      </p:sp>
      <p:sp>
        <p:nvSpPr>
          <p:cNvPr id="4" name="Slide Number Placeholder 3"/>
          <p:cNvSpPr>
            <a:spLocks noGrp="1"/>
          </p:cNvSpPr>
          <p:nvPr>
            <p:ph type="sldNum" sz="quarter" idx="10"/>
          </p:nvPr>
        </p:nvSpPr>
        <p:spPr/>
        <p:txBody>
          <a:bodyPr/>
          <a:lstStyle/>
          <a:p>
            <a:fld id="{9471BD30-ED5D-467B-A761-17E6754BACBD}" type="slidenum">
              <a:rPr lang="en-GB" smtClean="0"/>
              <a:t>7</a:t>
            </a:fld>
            <a:endParaRPr lang="en-GB"/>
          </a:p>
        </p:txBody>
      </p:sp>
    </p:spTree>
    <p:extLst>
      <p:ext uri="{BB962C8B-B14F-4D97-AF65-F5344CB8AC3E}">
        <p14:creationId xmlns:p14="http://schemas.microsoft.com/office/powerpoint/2010/main" val="13226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3/30/2018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a:xfrm>
            <a:off x="470518" y="701337"/>
            <a:ext cx="3160450" cy="5089864"/>
          </a:xfrm>
        </p:spPr>
        <p:txBody>
          <a:bodyPr/>
          <a:lstStyle/>
          <a:p>
            <a:r>
              <a:rPr lang="en-GB" sz="4000" b="1" dirty="0">
                <a:solidFill>
                  <a:schemeClr val="tx1"/>
                </a:solidFill>
              </a:rPr>
              <a:t>South Parade Headingley</a:t>
            </a:r>
          </a:p>
          <a:p>
            <a:r>
              <a:rPr lang="en-GB" sz="4000" b="1" dirty="0">
                <a:solidFill>
                  <a:schemeClr val="tx1"/>
                </a:solidFill>
              </a:rPr>
              <a:t>Easter Sunday</a:t>
            </a:r>
          </a:p>
          <a:p>
            <a:endParaRPr lang="en-GB" dirty="0">
              <a:solidFill>
                <a:schemeClr val="tx1"/>
              </a:solidFill>
            </a:endParaRPr>
          </a:p>
        </p:txBody>
      </p:sp>
      <p:pic>
        <p:nvPicPr>
          <p:cNvPr id="4" name="Picture 3">
            <a:extLst>
              <a:ext uri="{FF2B5EF4-FFF2-40B4-BE49-F238E27FC236}">
                <a16:creationId xmlns:a16="http://schemas.microsoft.com/office/drawing/2014/main" id="{89C6869E-D512-4BF6-AA4C-D4DC32514127}"/>
              </a:ext>
            </a:extLst>
          </p:cNvPr>
          <p:cNvPicPr>
            <a:picLocks noChangeAspect="1"/>
          </p:cNvPicPr>
          <p:nvPr/>
        </p:nvPicPr>
        <p:blipFill>
          <a:blip r:embed="rId3"/>
          <a:stretch>
            <a:fillRect/>
          </a:stretch>
        </p:blipFill>
        <p:spPr>
          <a:xfrm>
            <a:off x="4477977" y="0"/>
            <a:ext cx="4575389" cy="6858000"/>
          </a:xfrm>
          <a:prstGeom prst="rect">
            <a:avLst/>
          </a:prstGeom>
        </p:spPr>
      </p:pic>
    </p:spTree>
    <p:extLst>
      <p:ext uri="{BB962C8B-B14F-4D97-AF65-F5344CB8AC3E}">
        <p14:creationId xmlns:p14="http://schemas.microsoft.com/office/powerpoint/2010/main" val="299005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7A675F33-98AF-4B83-A3BB-0780A23145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DBF33BE-EE32-4722-8796-D4280EFF504A}"/>
              </a:ext>
            </a:extLst>
          </p:cNvPr>
          <p:cNvPicPr>
            <a:picLocks noGrp="1" noChangeAspect="1"/>
          </p:cNvPicPr>
          <p:nvPr>
            <p:ph idx="1"/>
          </p:nvPr>
        </p:nvPicPr>
        <p:blipFill rotWithShape="1">
          <a:blip r:embed="rId3">
            <a:alphaModFix amt="40000"/>
            <a:extLst/>
          </a:blip>
          <a:srcRect l="2222" r="1" b="1"/>
          <a:stretch/>
        </p:blipFill>
        <p:spPr>
          <a:xfrm>
            <a:off x="-3175" y="10"/>
            <a:ext cx="12192000" cy="6857990"/>
          </a:xfrm>
          <a:prstGeom prst="rect">
            <a:avLst/>
          </a:prstGeom>
        </p:spPr>
      </p:pic>
      <p:sp>
        <p:nvSpPr>
          <p:cNvPr id="2" name="Title 1">
            <a:extLst>
              <a:ext uri="{FF2B5EF4-FFF2-40B4-BE49-F238E27FC236}">
                <a16:creationId xmlns:a16="http://schemas.microsoft.com/office/drawing/2014/main" id="{476F03D3-0B3B-4C89-9B22-4BCA6A9991D5}"/>
              </a:ext>
            </a:extLst>
          </p:cNvPr>
          <p:cNvSpPr>
            <a:spLocks noGrp="1"/>
          </p:cNvSpPr>
          <p:nvPr>
            <p:ph type="title"/>
          </p:nvPr>
        </p:nvSpPr>
        <p:spPr>
          <a:xfrm>
            <a:off x="684212" y="685800"/>
            <a:ext cx="4568923" cy="1553548"/>
          </a:xfrm>
          <a:ln>
            <a:solidFill>
              <a:schemeClr val="tx1"/>
            </a:solidFill>
          </a:ln>
        </p:spPr>
        <p:txBody>
          <a:bodyPr vert="horz" lIns="91440" tIns="45720" rIns="91440" bIns="45720" rtlCol="0" anchor="b">
            <a:normAutofit fontScale="90000"/>
          </a:bodyPr>
          <a:lstStyle/>
          <a:p>
            <a:r>
              <a:rPr lang="en-US" sz="4800" b="1" dirty="0"/>
              <a:t>The empty cross </a:t>
            </a:r>
          </a:p>
        </p:txBody>
      </p:sp>
    </p:spTree>
    <p:extLst>
      <p:ext uri="{BB962C8B-B14F-4D97-AF65-F5344CB8AC3E}">
        <p14:creationId xmlns:p14="http://schemas.microsoft.com/office/powerpoint/2010/main" val="350692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p:txBody>
          <a:bodyPr/>
          <a:lstStyle/>
          <a:p>
            <a:endParaRPr lang="en-GB" dirty="0"/>
          </a:p>
        </p:txBody>
      </p:sp>
      <p:pic>
        <p:nvPicPr>
          <p:cNvPr id="5" name="Picture 4">
            <a:extLst>
              <a:ext uri="{FF2B5EF4-FFF2-40B4-BE49-F238E27FC236}">
                <a16:creationId xmlns:a16="http://schemas.microsoft.com/office/drawing/2014/main" id="{4A6286DE-C8C2-489F-A5F4-8E4E0152F83D}"/>
              </a:ext>
            </a:extLst>
          </p:cNvPr>
          <p:cNvPicPr>
            <a:picLocks noChangeAspect="1"/>
          </p:cNvPicPr>
          <p:nvPr/>
        </p:nvPicPr>
        <p:blipFill>
          <a:blip r:embed="rId3"/>
          <a:stretch>
            <a:fillRect/>
          </a:stretch>
        </p:blipFill>
        <p:spPr>
          <a:xfrm>
            <a:off x="1302574" y="960188"/>
            <a:ext cx="9181953" cy="5165404"/>
          </a:xfrm>
          <a:prstGeom prst="rect">
            <a:avLst/>
          </a:prstGeom>
        </p:spPr>
      </p:pic>
    </p:spTree>
    <p:extLst>
      <p:ext uri="{BB962C8B-B14F-4D97-AF65-F5344CB8AC3E}">
        <p14:creationId xmlns:p14="http://schemas.microsoft.com/office/powerpoint/2010/main" val="205002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FECC-C54D-4EF3-BFFA-85B9194A1AF4}"/>
              </a:ext>
            </a:extLst>
          </p:cNvPr>
          <p:cNvSpPr>
            <a:spLocks noGrp="1"/>
          </p:cNvSpPr>
          <p:nvPr>
            <p:ph type="title"/>
          </p:nvPr>
        </p:nvSpPr>
        <p:spPr>
          <a:xfrm>
            <a:off x="684212" y="510950"/>
            <a:ext cx="8534400" cy="1507067"/>
          </a:xfrm>
        </p:spPr>
        <p:txBody>
          <a:bodyPr/>
          <a:lstStyle/>
          <a:p>
            <a:endParaRPr lang="en-GB" dirty="0"/>
          </a:p>
        </p:txBody>
      </p:sp>
      <p:pic>
        <p:nvPicPr>
          <p:cNvPr id="8" name="Content Placeholder 7">
            <a:extLst>
              <a:ext uri="{FF2B5EF4-FFF2-40B4-BE49-F238E27FC236}">
                <a16:creationId xmlns:a16="http://schemas.microsoft.com/office/drawing/2014/main" id="{45B39A62-0DB3-4B6A-9329-0A8774721CA0}"/>
              </a:ext>
            </a:extLst>
          </p:cNvPr>
          <p:cNvPicPr>
            <a:picLocks noGrp="1" noChangeAspect="1"/>
          </p:cNvPicPr>
          <p:nvPr>
            <p:ph idx="1"/>
          </p:nvPr>
        </p:nvPicPr>
        <p:blipFill>
          <a:blip r:embed="rId3"/>
          <a:stretch>
            <a:fillRect/>
          </a:stretch>
        </p:blipFill>
        <p:spPr>
          <a:xfrm>
            <a:off x="0" y="0"/>
            <a:ext cx="12192000" cy="6858000"/>
          </a:xfrm>
        </p:spPr>
      </p:pic>
      <p:sp>
        <p:nvSpPr>
          <p:cNvPr id="10" name="TextBox 9">
            <a:extLst>
              <a:ext uri="{FF2B5EF4-FFF2-40B4-BE49-F238E27FC236}">
                <a16:creationId xmlns:a16="http://schemas.microsoft.com/office/drawing/2014/main" id="{5F65B1E8-2D2B-47CC-AA0E-9912D742FB71}"/>
              </a:ext>
            </a:extLst>
          </p:cNvPr>
          <p:cNvSpPr txBox="1"/>
          <p:nvPr/>
        </p:nvSpPr>
        <p:spPr>
          <a:xfrm>
            <a:off x="684212" y="834501"/>
            <a:ext cx="3035365" cy="1446550"/>
          </a:xfrm>
          <a:prstGeom prst="rect">
            <a:avLst/>
          </a:prstGeom>
          <a:noFill/>
          <a:ln>
            <a:solidFill>
              <a:schemeClr val="tx1"/>
            </a:solidFill>
          </a:ln>
        </p:spPr>
        <p:txBody>
          <a:bodyPr wrap="square" rtlCol="0">
            <a:spAutoFit/>
          </a:bodyPr>
          <a:lstStyle/>
          <a:p>
            <a:r>
              <a:rPr lang="en-GB" sz="4400" b="1" dirty="0"/>
              <a:t>The Empty Tomb</a:t>
            </a:r>
          </a:p>
        </p:txBody>
      </p:sp>
    </p:spTree>
    <p:extLst>
      <p:ext uri="{BB962C8B-B14F-4D97-AF65-F5344CB8AC3E}">
        <p14:creationId xmlns:p14="http://schemas.microsoft.com/office/powerpoint/2010/main" val="291365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8DA218-9D98-4766-9D03-CEDBE0584FAC}"/>
              </a:ext>
            </a:extLst>
          </p:cNvPr>
          <p:cNvSpPr>
            <a:spLocks noGrp="1"/>
          </p:cNvSpPr>
          <p:nvPr>
            <p:ph idx="1"/>
          </p:nvPr>
        </p:nvSpPr>
        <p:spPr>
          <a:xfrm>
            <a:off x="684212" y="523784"/>
            <a:ext cx="4122680" cy="5591790"/>
          </a:xfrm>
        </p:spPr>
        <p:txBody>
          <a:bodyPr>
            <a:normAutofit/>
          </a:bodyPr>
          <a:lstStyle/>
          <a:p>
            <a:pPr marL="0" indent="0">
              <a:buNone/>
            </a:pPr>
            <a:r>
              <a:rPr lang="en-GB" sz="4400" dirty="0">
                <a:solidFill>
                  <a:schemeClr val="tx1"/>
                </a:solidFill>
              </a:rPr>
              <a:t>He is not here, he is risen</a:t>
            </a:r>
          </a:p>
          <a:p>
            <a:pPr marL="0" indent="0">
              <a:buNone/>
            </a:pPr>
            <a:r>
              <a:rPr lang="en-GB" sz="4400" b="1" dirty="0">
                <a:solidFill>
                  <a:schemeClr val="tx1"/>
                </a:solidFill>
              </a:rPr>
              <a:t>He is risen indeed, hallelujah</a:t>
            </a:r>
          </a:p>
        </p:txBody>
      </p:sp>
      <p:pic>
        <p:nvPicPr>
          <p:cNvPr id="7" name="Picture 6">
            <a:extLst>
              <a:ext uri="{FF2B5EF4-FFF2-40B4-BE49-F238E27FC236}">
                <a16:creationId xmlns:a16="http://schemas.microsoft.com/office/drawing/2014/main" id="{C8780A84-9B7D-433E-9D51-7C96573C0218}"/>
              </a:ext>
            </a:extLst>
          </p:cNvPr>
          <p:cNvPicPr>
            <a:picLocks noChangeAspect="1"/>
          </p:cNvPicPr>
          <p:nvPr/>
        </p:nvPicPr>
        <p:blipFill>
          <a:blip r:embed="rId3"/>
          <a:stretch>
            <a:fillRect/>
          </a:stretch>
        </p:blipFill>
        <p:spPr>
          <a:xfrm>
            <a:off x="4932727" y="847288"/>
            <a:ext cx="7259273" cy="5444455"/>
          </a:xfrm>
          <a:prstGeom prst="rect">
            <a:avLst/>
          </a:prstGeom>
        </p:spPr>
      </p:pic>
    </p:spTree>
    <p:extLst>
      <p:ext uri="{BB962C8B-B14F-4D97-AF65-F5344CB8AC3E}">
        <p14:creationId xmlns:p14="http://schemas.microsoft.com/office/powerpoint/2010/main" val="1121170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7B9D9285-1FE6-4555-962F-F9307DBE4A9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1717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a:xfrm>
            <a:off x="62143" y="1045029"/>
            <a:ext cx="2739841" cy="4746172"/>
          </a:xfrm>
        </p:spPr>
        <p:txBody>
          <a:bodyPr>
            <a:noAutofit/>
          </a:bodyPr>
          <a:lstStyle/>
          <a:p>
            <a:r>
              <a:rPr lang="en-GB" sz="4000" b="1" dirty="0">
                <a:solidFill>
                  <a:schemeClr val="tx1"/>
                </a:solidFill>
              </a:rPr>
              <a:t>We can know the risen Jesus</a:t>
            </a:r>
          </a:p>
        </p:txBody>
      </p:sp>
      <p:pic>
        <p:nvPicPr>
          <p:cNvPr id="4" name="Picture 3">
            <a:extLst>
              <a:ext uri="{FF2B5EF4-FFF2-40B4-BE49-F238E27FC236}">
                <a16:creationId xmlns:a16="http://schemas.microsoft.com/office/drawing/2014/main" id="{FEE092A3-EE46-4353-B9F2-1A81C0DD7FE5}"/>
              </a:ext>
            </a:extLst>
          </p:cNvPr>
          <p:cNvPicPr>
            <a:picLocks noChangeAspect="1"/>
          </p:cNvPicPr>
          <p:nvPr/>
        </p:nvPicPr>
        <p:blipFill>
          <a:blip r:embed="rId3"/>
          <a:stretch>
            <a:fillRect/>
          </a:stretch>
        </p:blipFill>
        <p:spPr>
          <a:xfrm>
            <a:off x="7373985" y="0"/>
            <a:ext cx="4818015" cy="6858000"/>
          </a:xfrm>
          <a:prstGeom prst="rect">
            <a:avLst/>
          </a:prstGeom>
        </p:spPr>
      </p:pic>
      <p:pic>
        <p:nvPicPr>
          <p:cNvPr id="5" name="Picture 4">
            <a:extLst>
              <a:ext uri="{FF2B5EF4-FFF2-40B4-BE49-F238E27FC236}">
                <a16:creationId xmlns:a16="http://schemas.microsoft.com/office/drawing/2014/main" id="{37C98740-7C10-494D-968D-C2BA298859D7}"/>
              </a:ext>
            </a:extLst>
          </p:cNvPr>
          <p:cNvPicPr>
            <a:picLocks noChangeAspect="1"/>
          </p:cNvPicPr>
          <p:nvPr/>
        </p:nvPicPr>
        <p:blipFill>
          <a:blip r:embed="rId4"/>
          <a:stretch>
            <a:fillRect/>
          </a:stretch>
        </p:blipFill>
        <p:spPr>
          <a:xfrm>
            <a:off x="2801985" y="0"/>
            <a:ext cx="4572000" cy="6858000"/>
          </a:xfrm>
          <a:prstGeom prst="rect">
            <a:avLst/>
          </a:prstGeom>
        </p:spPr>
      </p:pic>
    </p:spTree>
    <p:extLst>
      <p:ext uri="{BB962C8B-B14F-4D97-AF65-F5344CB8AC3E}">
        <p14:creationId xmlns:p14="http://schemas.microsoft.com/office/powerpoint/2010/main" val="12929400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2" ma:contentTypeDescription="Create a new document." ma:contentTypeScope="" ma:versionID="1468fcb82bb5268525ff571f90944706">
  <xsd:schema xmlns:xsd="http://www.w3.org/2001/XMLSchema" xmlns:xs="http://www.w3.org/2001/XMLSchema" xmlns:p="http://schemas.microsoft.com/office/2006/metadata/properties" xmlns:ns2="8145bb1d-ca89-48f5-8a03-ec3f69990983" targetNamespace="http://schemas.microsoft.com/office/2006/metadata/properties" ma:root="true" ma:fieldsID="f1fa78687279a4a642475865b6c74f3f" ns2:_="">
    <xsd:import namespace="8145bb1d-ca89-48f5-8a03-ec3f6999098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74D401-4E83-47CB-B225-DAB6FEF74771}">
  <ds:schemaRefs>
    <ds:schemaRef ds:uri="http://schemas.microsoft.com/sharepoint/v3/contenttype/forms"/>
  </ds:schemaRefs>
</ds:datastoreItem>
</file>

<file path=customXml/itemProps2.xml><?xml version="1.0" encoding="utf-8"?>
<ds:datastoreItem xmlns:ds="http://schemas.openxmlformats.org/officeDocument/2006/customXml" ds:itemID="{3B3FE309-720D-4C47-9B95-461FC3A5C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28BD12-2B25-4A19-94FD-38F884811CC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8145bb1d-ca89-48f5-8a03-ec3f6999098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8538</TotalTime>
  <Words>516</Words>
  <Application>Microsoft Office PowerPoint</Application>
  <PresentationFormat>Widescreen</PresentationFormat>
  <Paragraphs>65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Century Gothic</vt:lpstr>
      <vt:lpstr>Wingdings 3</vt:lpstr>
      <vt:lpstr>Slice</vt:lpstr>
      <vt:lpstr>  </vt:lpstr>
      <vt:lpstr>The empty cross </vt:lpstr>
      <vt:lpstr>  </vt:lpstr>
      <vt:lpstr>PowerPoint Presentation</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Glory on the mountain; glory in the valley</dc:title>
  <dc:creator>Peter Morden</dc:creator>
  <cp:lastModifiedBy>Peter Morden</cp:lastModifiedBy>
  <cp:revision>27</cp:revision>
  <cp:lastPrinted>2018-04-01T07:14:33Z</cp:lastPrinted>
  <dcterms:created xsi:type="dcterms:W3CDTF">2017-09-09T11:25:19Z</dcterms:created>
  <dcterms:modified xsi:type="dcterms:W3CDTF">2018-04-01T07:45:12Z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0x01010032F2F3698D71DB40B9309D265380E61A</vt:lpwstr>
  </property>
</Properties>
</file>