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277" r:id="rId5"/>
    <p:sldId id="278" r:id="rId6"/>
    <p:sldId id="279" r:id="rId7"/>
    <p:sldId id="280" r:id="rId8"/>
    <p:sldId id="282" r:id="rId9"/>
    <p:sldId id="281" r:id="rId10"/>
    <p:sldId id="283" r:id="rId11"/>
    <p:sldId id="284" r:id="rId12"/>
    <p:sldId id="285" r:id="rId13"/>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B1EE9-4753-4A66-AB2E-AFC30EB1A803}" v="25" dt="2020-01-26T08:59:11.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586" autoAdjust="0"/>
  </p:normalViewPr>
  <p:slideViewPr>
    <p:cSldViewPr snapToGrid="0">
      <p:cViewPr varScale="1">
        <p:scale>
          <a:sx n="43" d="100"/>
          <a:sy n="43" d="100"/>
        </p:scale>
        <p:origin x="18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C7FEE570-DAA0-4FD5-A851-F4AB04E47E56}" type="datetimeFigureOut">
              <a:rPr lang="en-GB" smtClean="0"/>
              <a:t>26/01/2020</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F479301-B239-4659-97D0-A37A162D7951}" type="slidenum">
              <a:rPr lang="en-GB" smtClean="0"/>
              <a:t>‹#›</a:t>
            </a:fld>
            <a:endParaRPr lang="en-GB"/>
          </a:p>
        </p:txBody>
      </p:sp>
    </p:spTree>
    <p:extLst>
      <p:ext uri="{BB962C8B-B14F-4D97-AF65-F5344CB8AC3E}">
        <p14:creationId xmlns:p14="http://schemas.microsoft.com/office/powerpoint/2010/main" val="26213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see different values being lived out.</a:t>
            </a:r>
          </a:p>
          <a:p>
            <a:r>
              <a:rPr lang="en-GB" dirty="0"/>
              <a:t>People follow Jesus.</a:t>
            </a:r>
          </a:p>
          <a:p>
            <a:r>
              <a:rPr lang="en-GB" dirty="0"/>
              <a:t>Disciples embrace adventure when they leave John the Baptist to follow their new master</a:t>
            </a:r>
          </a:p>
          <a:p>
            <a:r>
              <a:rPr lang="en-GB" dirty="0"/>
              <a:t>A community comes together and begins to grow.</a:t>
            </a:r>
          </a:p>
        </p:txBody>
      </p:sp>
      <p:sp>
        <p:nvSpPr>
          <p:cNvPr id="4" name="Slide Number Placeholder 3"/>
          <p:cNvSpPr>
            <a:spLocks noGrp="1"/>
          </p:cNvSpPr>
          <p:nvPr>
            <p:ph type="sldNum" sz="quarter" idx="5"/>
          </p:nvPr>
        </p:nvSpPr>
        <p:spPr/>
        <p:txBody>
          <a:bodyPr/>
          <a:lstStyle/>
          <a:p>
            <a:fld id="{1F479301-B239-4659-97D0-A37A162D7951}" type="slidenum">
              <a:rPr lang="en-GB" smtClean="0"/>
              <a:t>1</a:t>
            </a:fld>
            <a:endParaRPr lang="en-GB"/>
          </a:p>
        </p:txBody>
      </p:sp>
    </p:spTree>
    <p:extLst>
      <p:ext uri="{BB962C8B-B14F-4D97-AF65-F5344CB8AC3E}">
        <p14:creationId xmlns:p14="http://schemas.microsoft.com/office/powerpoint/2010/main" val="285682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Jesus was ‘before’ John the Baptist, supreme in time and rank (cf. John 1.1-28; Col. 1.15-20). He is the uncreated Son of God as well as the Son of Man (v34 cf. v51) – fully human and fully divine. The disciples have still to grasp this, as John, the writer of the gospel, makes clear. But the truth is set out clearly for us in this great chapter. </a:t>
            </a:r>
          </a:p>
        </p:txBody>
      </p:sp>
      <p:sp>
        <p:nvSpPr>
          <p:cNvPr id="4" name="Slide Number Placeholder 3"/>
          <p:cNvSpPr>
            <a:spLocks noGrp="1"/>
          </p:cNvSpPr>
          <p:nvPr>
            <p:ph type="sldNum" sz="quarter" idx="5"/>
          </p:nvPr>
        </p:nvSpPr>
        <p:spPr/>
        <p:txBody>
          <a:bodyPr/>
          <a:lstStyle/>
          <a:p>
            <a:fld id="{1F479301-B239-4659-97D0-A37A162D7951}" type="slidenum">
              <a:rPr lang="en-GB" smtClean="0"/>
              <a:t>2</a:t>
            </a:fld>
            <a:endParaRPr lang="en-GB"/>
          </a:p>
        </p:txBody>
      </p:sp>
    </p:spTree>
    <p:extLst>
      <p:ext uri="{BB962C8B-B14F-4D97-AF65-F5344CB8AC3E}">
        <p14:creationId xmlns:p14="http://schemas.microsoft.com/office/powerpoint/2010/main" val="12602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lamb was for sacrifice, as the Jewish people well knew (see e.g. Exodus 12). Jesus was going to be the sacrifice for the sins – the wrongdoing and rebellion against God – of the whole world. Campbell Morgan contrasts Isaac’s question to Abraham in Genesis 22.7-8, ‘where is the lamb for the lamb for the burnt offering?’ with what is said in John 1. Morgan proposes that the Old Testament effectively poses the question, ‘where is the lamb?’, whilst the New Testament effectively answers, ‘here is the Lamb’. Jesus fulfils the whole sacrificial system of the OT in his once for all time sacrifice for us on the cross. He dies in our place, giving his life that we might live. Indeed he is the ‘lamb of God who takes away the sin of the world’.</a:t>
            </a:r>
          </a:p>
        </p:txBody>
      </p:sp>
      <p:sp>
        <p:nvSpPr>
          <p:cNvPr id="4" name="Slide Number Placeholder 3"/>
          <p:cNvSpPr>
            <a:spLocks noGrp="1"/>
          </p:cNvSpPr>
          <p:nvPr>
            <p:ph type="sldNum" sz="quarter" idx="5"/>
          </p:nvPr>
        </p:nvSpPr>
        <p:spPr/>
        <p:txBody>
          <a:bodyPr/>
          <a:lstStyle/>
          <a:p>
            <a:fld id="{1F479301-B239-4659-97D0-A37A162D7951}" type="slidenum">
              <a:rPr lang="en-GB" smtClean="0"/>
              <a:t>3</a:t>
            </a:fld>
            <a:endParaRPr lang="en-GB"/>
          </a:p>
        </p:txBody>
      </p:sp>
    </p:spTree>
    <p:extLst>
      <p:ext uri="{BB962C8B-B14F-4D97-AF65-F5344CB8AC3E}">
        <p14:creationId xmlns:p14="http://schemas.microsoft.com/office/powerpoint/2010/main" val="215092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 background here is Genesis 28.12. In a dream, Jacob sees a ‘ladder’ (NRSV) or ‘stairway’ (NIV) linking earth and heaven, with angels ascending and descending on it. Jesus takes this imagery and uses it of himself. He is the ladder connecting heaven and earth; as he would later put it, he is not only the ‘truth’ and the ‘life’ but also the ‘way’ (John 14.6). </a:t>
            </a:r>
            <a:r>
              <a:rPr lang="en-GB" b="1" dirty="0"/>
              <a:t>‘The place where people encounter God now is in the person of his Son, Jesus, and it is through him that God is now revealing his truth.’ (Colin Kruse) </a:t>
            </a:r>
          </a:p>
          <a:p>
            <a:r>
              <a:rPr lang="en-GB" dirty="0"/>
              <a:t>Connecting up these three points, Jesus is God’s own Son, who gives his life for us on the cross, thus opening the way to God’s presence. The gospel is glorious indeed. It leads Christians to rejoice, and it challenges others to put their trust in Jesus, to respond to his call, ‘follow me’ (v43). The two instances of ‘you’ in v51 are plural. Jesus speaks not only to Nathanael but to all who will listen. His words constitute both a challenge and an invitation. </a:t>
            </a:r>
          </a:p>
          <a:p>
            <a:endParaRPr lang="en-GB" dirty="0"/>
          </a:p>
        </p:txBody>
      </p:sp>
      <p:sp>
        <p:nvSpPr>
          <p:cNvPr id="4" name="Slide Number Placeholder 3"/>
          <p:cNvSpPr>
            <a:spLocks noGrp="1"/>
          </p:cNvSpPr>
          <p:nvPr>
            <p:ph type="sldNum" sz="quarter" idx="5"/>
          </p:nvPr>
        </p:nvSpPr>
        <p:spPr/>
        <p:txBody>
          <a:bodyPr/>
          <a:lstStyle/>
          <a:p>
            <a:fld id="{1F479301-B239-4659-97D0-A37A162D7951}" type="slidenum">
              <a:rPr lang="en-GB" smtClean="0"/>
              <a:t>4</a:t>
            </a:fld>
            <a:endParaRPr lang="en-GB"/>
          </a:p>
        </p:txBody>
      </p:sp>
    </p:spTree>
    <p:extLst>
      <p:ext uri="{BB962C8B-B14F-4D97-AF65-F5344CB8AC3E}">
        <p14:creationId xmlns:p14="http://schemas.microsoft.com/office/powerpoint/2010/main" val="46991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invitation to follow is an invitation to hospitality. </a:t>
            </a:r>
          </a:p>
          <a:p>
            <a:r>
              <a:rPr lang="en-GB" dirty="0"/>
              <a:t>Spend time with Jesus </a:t>
            </a:r>
          </a:p>
        </p:txBody>
      </p:sp>
      <p:sp>
        <p:nvSpPr>
          <p:cNvPr id="4" name="Slide Number Placeholder 3"/>
          <p:cNvSpPr>
            <a:spLocks noGrp="1"/>
          </p:cNvSpPr>
          <p:nvPr>
            <p:ph type="sldNum" sz="quarter" idx="5"/>
          </p:nvPr>
        </p:nvSpPr>
        <p:spPr/>
        <p:txBody>
          <a:bodyPr/>
          <a:lstStyle/>
          <a:p>
            <a:fld id="{1F479301-B239-4659-97D0-A37A162D7951}" type="slidenum">
              <a:rPr lang="en-GB" smtClean="0"/>
              <a:t>5</a:t>
            </a:fld>
            <a:endParaRPr lang="en-GB"/>
          </a:p>
        </p:txBody>
      </p:sp>
    </p:spTree>
    <p:extLst>
      <p:ext uri="{BB962C8B-B14F-4D97-AF65-F5344CB8AC3E}">
        <p14:creationId xmlns:p14="http://schemas.microsoft.com/office/powerpoint/2010/main" val="301696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479301-B239-4659-97D0-A37A162D7951}" type="slidenum">
              <a:rPr lang="en-GB" smtClean="0"/>
              <a:t>6</a:t>
            </a:fld>
            <a:endParaRPr lang="en-GB"/>
          </a:p>
        </p:txBody>
      </p:sp>
    </p:spTree>
    <p:extLst>
      <p:ext uri="{BB962C8B-B14F-4D97-AF65-F5344CB8AC3E}">
        <p14:creationId xmlns:p14="http://schemas.microsoft.com/office/powerpoint/2010/main" val="176837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479301-B239-4659-97D0-A37A162D7951}" type="slidenum">
              <a:rPr lang="en-GB" smtClean="0"/>
              <a:t>7</a:t>
            </a:fld>
            <a:endParaRPr lang="en-GB"/>
          </a:p>
        </p:txBody>
      </p:sp>
    </p:spTree>
    <p:extLst>
      <p:ext uri="{BB962C8B-B14F-4D97-AF65-F5344CB8AC3E}">
        <p14:creationId xmlns:p14="http://schemas.microsoft.com/office/powerpoint/2010/main" val="1512175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479301-B239-4659-97D0-A37A162D7951}" type="slidenum">
              <a:rPr lang="en-GB" smtClean="0"/>
              <a:t>8</a:t>
            </a:fld>
            <a:endParaRPr lang="en-GB"/>
          </a:p>
        </p:txBody>
      </p:sp>
    </p:spTree>
    <p:extLst>
      <p:ext uri="{BB962C8B-B14F-4D97-AF65-F5344CB8AC3E}">
        <p14:creationId xmlns:p14="http://schemas.microsoft.com/office/powerpoint/2010/main" val="392825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479301-B239-4659-97D0-A37A162D7951}" type="slidenum">
              <a:rPr lang="en-GB" smtClean="0"/>
              <a:t>9</a:t>
            </a:fld>
            <a:endParaRPr lang="en-GB"/>
          </a:p>
        </p:txBody>
      </p:sp>
    </p:spTree>
    <p:extLst>
      <p:ext uri="{BB962C8B-B14F-4D97-AF65-F5344CB8AC3E}">
        <p14:creationId xmlns:p14="http://schemas.microsoft.com/office/powerpoint/2010/main" val="332858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FA0B-349E-493D-B015-98DE9102A7C7}"/>
              </a:ext>
            </a:extLst>
          </p:cNvPr>
          <p:cNvSpPr>
            <a:spLocks noGrp="1"/>
          </p:cNvSpPr>
          <p:nvPr>
            <p:ph type="title"/>
          </p:nvPr>
        </p:nvSpPr>
        <p:spPr/>
        <p:txBody>
          <a:bodyPr/>
          <a:lstStyle/>
          <a:p>
            <a:r>
              <a:rPr lang="en-GB" dirty="0"/>
              <a:t>John 1.29-50 </a:t>
            </a:r>
          </a:p>
        </p:txBody>
      </p:sp>
      <p:sp>
        <p:nvSpPr>
          <p:cNvPr id="3" name="Content Placeholder 2">
            <a:extLst>
              <a:ext uri="{FF2B5EF4-FFF2-40B4-BE49-F238E27FC236}">
                <a16:creationId xmlns:a16="http://schemas.microsoft.com/office/drawing/2014/main" id="{0BBC78C5-A895-4575-861A-16B252E68B60}"/>
              </a:ext>
            </a:extLst>
          </p:cNvPr>
          <p:cNvSpPr>
            <a:spLocks noGrp="1"/>
          </p:cNvSpPr>
          <p:nvPr>
            <p:ph idx="1"/>
          </p:nvPr>
        </p:nvSpPr>
        <p:spPr>
          <a:xfrm>
            <a:off x="838200" y="1690688"/>
            <a:ext cx="10233800" cy="4351338"/>
          </a:xfrm>
        </p:spPr>
        <p:txBody>
          <a:bodyPr>
            <a:noAutofit/>
          </a:bodyPr>
          <a:lstStyle/>
          <a:p>
            <a:pPr marL="0" indent="0">
              <a:buNone/>
            </a:pPr>
            <a:r>
              <a:rPr lang="en-GB" sz="4000" b="1" dirty="0"/>
              <a:t>Whole Church Values </a:t>
            </a:r>
          </a:p>
          <a:p>
            <a:r>
              <a:rPr lang="en-GB" sz="4000" dirty="0"/>
              <a:t>Following Jesus</a:t>
            </a:r>
          </a:p>
          <a:p>
            <a:r>
              <a:rPr lang="en-GB" sz="4000" dirty="0"/>
              <a:t>Word and Spirit</a:t>
            </a:r>
          </a:p>
          <a:p>
            <a:r>
              <a:rPr lang="en-GB" sz="4000" b="1" u="sng" dirty="0"/>
              <a:t>Engaging in Mission </a:t>
            </a:r>
          </a:p>
          <a:p>
            <a:r>
              <a:rPr lang="en-GB" sz="4000" dirty="0"/>
              <a:t>Embracing Adventure </a:t>
            </a:r>
          </a:p>
          <a:p>
            <a:r>
              <a:rPr lang="en-GB" sz="4000" dirty="0"/>
              <a:t>Growing Community </a:t>
            </a:r>
          </a:p>
          <a:p>
            <a:r>
              <a:rPr lang="en-GB" sz="4000" dirty="0"/>
              <a:t>Faithful in Prayer </a:t>
            </a:r>
          </a:p>
        </p:txBody>
      </p:sp>
      <p:pic>
        <p:nvPicPr>
          <p:cNvPr id="4" name="Picture 3">
            <a:extLst>
              <a:ext uri="{FF2B5EF4-FFF2-40B4-BE49-F238E27FC236}">
                <a16:creationId xmlns:a16="http://schemas.microsoft.com/office/drawing/2014/main" id="{2959BE03-87C2-4590-8F71-EF45A1BEFD01}"/>
              </a:ext>
            </a:extLst>
          </p:cNvPr>
          <p:cNvPicPr>
            <a:picLocks noChangeAspect="1"/>
          </p:cNvPicPr>
          <p:nvPr/>
        </p:nvPicPr>
        <p:blipFill>
          <a:blip r:embed="rId3"/>
          <a:stretch>
            <a:fillRect/>
          </a:stretch>
        </p:blipFill>
        <p:spPr>
          <a:xfrm>
            <a:off x="5955100" y="1027906"/>
            <a:ext cx="6096000" cy="3429000"/>
          </a:xfrm>
          <a:prstGeom prst="rect">
            <a:avLst/>
          </a:prstGeom>
        </p:spPr>
      </p:pic>
    </p:spTree>
    <p:extLst>
      <p:ext uri="{BB962C8B-B14F-4D97-AF65-F5344CB8AC3E}">
        <p14:creationId xmlns:p14="http://schemas.microsoft.com/office/powerpoint/2010/main" val="314266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77D4-DC59-4120-AE7C-E774F15A0AF8}"/>
              </a:ext>
            </a:extLst>
          </p:cNvPr>
          <p:cNvSpPr>
            <a:spLocks noGrp="1"/>
          </p:cNvSpPr>
          <p:nvPr>
            <p:ph type="title"/>
          </p:nvPr>
        </p:nvSpPr>
        <p:spPr>
          <a:xfrm>
            <a:off x="596900" y="123824"/>
            <a:ext cx="10515600" cy="1325563"/>
          </a:xfrm>
        </p:spPr>
        <p:txBody>
          <a:bodyPr/>
          <a:lstStyle/>
          <a:p>
            <a:r>
              <a:rPr lang="en-GB" dirty="0"/>
              <a:t>1. Who Jesus is</a:t>
            </a:r>
          </a:p>
        </p:txBody>
      </p:sp>
      <p:sp>
        <p:nvSpPr>
          <p:cNvPr id="3" name="Content Placeholder 2">
            <a:extLst>
              <a:ext uri="{FF2B5EF4-FFF2-40B4-BE49-F238E27FC236}">
                <a16:creationId xmlns:a16="http://schemas.microsoft.com/office/drawing/2014/main" id="{0BDCB034-43E0-437D-858C-4F4B12836F5A}"/>
              </a:ext>
            </a:extLst>
          </p:cNvPr>
          <p:cNvSpPr>
            <a:spLocks noGrp="1"/>
          </p:cNvSpPr>
          <p:nvPr>
            <p:ph idx="1"/>
          </p:nvPr>
        </p:nvSpPr>
        <p:spPr>
          <a:xfrm>
            <a:off x="980299" y="1253331"/>
            <a:ext cx="10233800" cy="4351338"/>
          </a:xfrm>
        </p:spPr>
        <p:txBody>
          <a:bodyPr>
            <a:normAutofit/>
          </a:bodyPr>
          <a:lstStyle/>
          <a:p>
            <a:pPr marL="0" indent="0">
              <a:buNone/>
            </a:pPr>
            <a:r>
              <a:rPr lang="en-GB" sz="4400" b="1" dirty="0"/>
              <a:t>The Eternal Son (vs 30,34) </a:t>
            </a:r>
          </a:p>
        </p:txBody>
      </p:sp>
      <p:pic>
        <p:nvPicPr>
          <p:cNvPr id="4" name="Picture 3">
            <a:extLst>
              <a:ext uri="{FF2B5EF4-FFF2-40B4-BE49-F238E27FC236}">
                <a16:creationId xmlns:a16="http://schemas.microsoft.com/office/drawing/2014/main" id="{1451F3E5-CF60-46F2-8639-16F91FCD598A}"/>
              </a:ext>
            </a:extLst>
          </p:cNvPr>
          <p:cNvPicPr>
            <a:picLocks noChangeAspect="1"/>
          </p:cNvPicPr>
          <p:nvPr/>
        </p:nvPicPr>
        <p:blipFill>
          <a:blip r:embed="rId3"/>
          <a:stretch>
            <a:fillRect/>
          </a:stretch>
        </p:blipFill>
        <p:spPr>
          <a:xfrm>
            <a:off x="2819400" y="1932782"/>
            <a:ext cx="8394699" cy="4722018"/>
          </a:xfrm>
          <a:prstGeom prst="rect">
            <a:avLst/>
          </a:prstGeom>
        </p:spPr>
      </p:pic>
    </p:spTree>
    <p:extLst>
      <p:ext uri="{BB962C8B-B14F-4D97-AF65-F5344CB8AC3E}">
        <p14:creationId xmlns:p14="http://schemas.microsoft.com/office/powerpoint/2010/main" val="63938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802C-3B9C-4EAC-A954-CE3DD142E9C5}"/>
              </a:ext>
            </a:extLst>
          </p:cNvPr>
          <p:cNvSpPr>
            <a:spLocks noGrp="1"/>
          </p:cNvSpPr>
          <p:nvPr>
            <p:ph type="title"/>
          </p:nvPr>
        </p:nvSpPr>
        <p:spPr/>
        <p:txBody>
          <a:bodyPr>
            <a:normAutofit/>
          </a:bodyPr>
          <a:lstStyle/>
          <a:p>
            <a:r>
              <a:rPr lang="en-GB" sz="4000" dirty="0"/>
              <a:t>The Lamb of God (vs 29, 23)</a:t>
            </a:r>
          </a:p>
        </p:txBody>
      </p:sp>
      <p:pic>
        <p:nvPicPr>
          <p:cNvPr id="4" name="Content Placeholder 3">
            <a:extLst>
              <a:ext uri="{FF2B5EF4-FFF2-40B4-BE49-F238E27FC236}">
                <a16:creationId xmlns:a16="http://schemas.microsoft.com/office/drawing/2014/main" id="{FA3AE04E-6F9B-41BA-B9E5-1A8D916CCEBB}"/>
              </a:ext>
            </a:extLst>
          </p:cNvPr>
          <p:cNvPicPr>
            <a:picLocks noGrp="1" noChangeAspect="1"/>
          </p:cNvPicPr>
          <p:nvPr>
            <p:ph idx="1"/>
          </p:nvPr>
        </p:nvPicPr>
        <p:blipFill>
          <a:blip r:embed="rId3"/>
          <a:stretch>
            <a:fillRect/>
          </a:stretch>
        </p:blipFill>
        <p:spPr>
          <a:xfrm>
            <a:off x="1739900" y="1471514"/>
            <a:ext cx="9309100" cy="5236369"/>
          </a:xfrm>
          <a:prstGeom prst="rect">
            <a:avLst/>
          </a:prstGeom>
        </p:spPr>
      </p:pic>
    </p:spTree>
    <p:extLst>
      <p:ext uri="{BB962C8B-B14F-4D97-AF65-F5344CB8AC3E}">
        <p14:creationId xmlns:p14="http://schemas.microsoft.com/office/powerpoint/2010/main" val="209524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47AF-26E8-41DA-B9E7-3D13763349F2}"/>
              </a:ext>
            </a:extLst>
          </p:cNvPr>
          <p:cNvSpPr>
            <a:spLocks noGrp="1"/>
          </p:cNvSpPr>
          <p:nvPr>
            <p:ph type="title"/>
          </p:nvPr>
        </p:nvSpPr>
        <p:spPr/>
        <p:txBody>
          <a:bodyPr>
            <a:normAutofit/>
          </a:bodyPr>
          <a:lstStyle/>
          <a:p>
            <a:r>
              <a:rPr lang="en-GB" sz="4400" b="1" dirty="0"/>
              <a:t>The Way to God (v51) </a:t>
            </a:r>
          </a:p>
        </p:txBody>
      </p:sp>
      <p:pic>
        <p:nvPicPr>
          <p:cNvPr id="4" name="Content Placeholder 3">
            <a:extLst>
              <a:ext uri="{FF2B5EF4-FFF2-40B4-BE49-F238E27FC236}">
                <a16:creationId xmlns:a16="http://schemas.microsoft.com/office/drawing/2014/main" id="{F149873A-20D2-4490-8A82-15DCFE4911D1}"/>
              </a:ext>
            </a:extLst>
          </p:cNvPr>
          <p:cNvPicPr>
            <a:picLocks noGrp="1" noChangeAspect="1"/>
          </p:cNvPicPr>
          <p:nvPr>
            <p:ph idx="1"/>
          </p:nvPr>
        </p:nvPicPr>
        <p:blipFill>
          <a:blip r:embed="rId3"/>
          <a:stretch>
            <a:fillRect/>
          </a:stretch>
        </p:blipFill>
        <p:spPr>
          <a:xfrm>
            <a:off x="1997075" y="1550988"/>
            <a:ext cx="8683622" cy="4341811"/>
          </a:xfrm>
          <a:prstGeom prst="rect">
            <a:avLst/>
          </a:prstGeom>
        </p:spPr>
      </p:pic>
    </p:spTree>
    <p:extLst>
      <p:ext uri="{BB962C8B-B14F-4D97-AF65-F5344CB8AC3E}">
        <p14:creationId xmlns:p14="http://schemas.microsoft.com/office/powerpoint/2010/main" val="370688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21C2-0AD2-4E51-9781-B202171751D9}"/>
              </a:ext>
            </a:extLst>
          </p:cNvPr>
          <p:cNvSpPr>
            <a:spLocks noGrp="1"/>
          </p:cNvSpPr>
          <p:nvPr>
            <p:ph type="title"/>
          </p:nvPr>
        </p:nvSpPr>
        <p:spPr/>
        <p:txBody>
          <a:bodyPr/>
          <a:lstStyle/>
          <a:p>
            <a:r>
              <a:rPr lang="en-GB" dirty="0"/>
              <a:t>An invitation from Jesus… </a:t>
            </a:r>
          </a:p>
        </p:txBody>
      </p:sp>
      <p:pic>
        <p:nvPicPr>
          <p:cNvPr id="4" name="Content Placeholder 3">
            <a:extLst>
              <a:ext uri="{FF2B5EF4-FFF2-40B4-BE49-F238E27FC236}">
                <a16:creationId xmlns:a16="http://schemas.microsoft.com/office/drawing/2014/main" id="{C4F2E6EA-5629-4F88-8ECA-675636793795}"/>
              </a:ext>
            </a:extLst>
          </p:cNvPr>
          <p:cNvPicPr>
            <a:picLocks noGrp="1" noChangeAspect="1"/>
          </p:cNvPicPr>
          <p:nvPr>
            <p:ph idx="1"/>
          </p:nvPr>
        </p:nvPicPr>
        <p:blipFill rotWithShape="1">
          <a:blip r:embed="rId3"/>
          <a:srcRect l="13369" r="13410"/>
          <a:stretch/>
        </p:blipFill>
        <p:spPr>
          <a:xfrm>
            <a:off x="3200399" y="1468348"/>
            <a:ext cx="6540501" cy="5024527"/>
          </a:xfrm>
          <a:prstGeom prst="rect">
            <a:avLst/>
          </a:prstGeom>
        </p:spPr>
      </p:pic>
    </p:spTree>
    <p:extLst>
      <p:ext uri="{BB962C8B-B14F-4D97-AF65-F5344CB8AC3E}">
        <p14:creationId xmlns:p14="http://schemas.microsoft.com/office/powerpoint/2010/main" val="327125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EB123-4A57-4D7C-8C1A-F47B5713E9F6}"/>
              </a:ext>
            </a:extLst>
          </p:cNvPr>
          <p:cNvPicPr>
            <a:picLocks noChangeAspect="1"/>
          </p:cNvPicPr>
          <p:nvPr/>
        </p:nvPicPr>
        <p:blipFill>
          <a:blip r:embed="rId3"/>
          <a:stretch>
            <a:fillRect/>
          </a:stretch>
        </p:blipFill>
        <p:spPr>
          <a:xfrm>
            <a:off x="5257800" y="1780381"/>
            <a:ext cx="6642100" cy="4428067"/>
          </a:xfrm>
          <a:prstGeom prst="rect">
            <a:avLst/>
          </a:prstGeom>
        </p:spPr>
      </p:pic>
      <p:sp>
        <p:nvSpPr>
          <p:cNvPr id="2" name="Title 1">
            <a:extLst>
              <a:ext uri="{FF2B5EF4-FFF2-40B4-BE49-F238E27FC236}">
                <a16:creationId xmlns:a16="http://schemas.microsoft.com/office/drawing/2014/main" id="{60DF4A92-F47A-4959-AF63-B8CCA6DB18A3}"/>
              </a:ext>
            </a:extLst>
          </p:cNvPr>
          <p:cNvSpPr>
            <a:spLocks noGrp="1"/>
          </p:cNvSpPr>
          <p:nvPr>
            <p:ph type="title"/>
          </p:nvPr>
        </p:nvSpPr>
        <p:spPr/>
        <p:txBody>
          <a:bodyPr/>
          <a:lstStyle/>
          <a:p>
            <a:r>
              <a:rPr lang="en-GB" dirty="0"/>
              <a:t>2. How the Gospel Spreads </a:t>
            </a:r>
          </a:p>
        </p:txBody>
      </p:sp>
      <p:sp>
        <p:nvSpPr>
          <p:cNvPr id="3" name="Content Placeholder 2">
            <a:extLst>
              <a:ext uri="{FF2B5EF4-FFF2-40B4-BE49-F238E27FC236}">
                <a16:creationId xmlns:a16="http://schemas.microsoft.com/office/drawing/2014/main" id="{D46618B0-8012-45DF-94DA-9175B451BBF0}"/>
              </a:ext>
            </a:extLst>
          </p:cNvPr>
          <p:cNvSpPr>
            <a:spLocks noGrp="1"/>
          </p:cNvSpPr>
          <p:nvPr>
            <p:ph idx="1"/>
          </p:nvPr>
        </p:nvSpPr>
        <p:spPr>
          <a:xfrm>
            <a:off x="736600" y="1690688"/>
            <a:ext cx="4359275" cy="4351338"/>
          </a:xfrm>
        </p:spPr>
        <p:txBody>
          <a:bodyPr>
            <a:normAutofit lnSpcReduction="10000"/>
          </a:bodyPr>
          <a:lstStyle/>
          <a:p>
            <a:pPr marL="0" indent="0">
              <a:buNone/>
            </a:pPr>
            <a:r>
              <a:rPr lang="en-GB" sz="4400" dirty="0"/>
              <a:t>Point to Jesus and introduce people to Jesus</a:t>
            </a:r>
          </a:p>
          <a:p>
            <a:pPr marL="0" indent="0">
              <a:buNone/>
            </a:pPr>
            <a:endParaRPr lang="en-GB" sz="4400" dirty="0"/>
          </a:p>
          <a:p>
            <a:pPr marL="0" indent="0">
              <a:buNone/>
            </a:pPr>
            <a:r>
              <a:rPr lang="en-GB" sz="4400" dirty="0"/>
              <a:t>God uses imperfect people to do this </a:t>
            </a:r>
          </a:p>
        </p:txBody>
      </p:sp>
    </p:spTree>
    <p:extLst>
      <p:ext uri="{BB962C8B-B14F-4D97-AF65-F5344CB8AC3E}">
        <p14:creationId xmlns:p14="http://schemas.microsoft.com/office/powerpoint/2010/main" val="275673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F95D-5F98-490E-A8DC-EAFF6891C58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6F94B3F-C4C4-4F66-8B89-F59B7E6EF8D9}"/>
              </a:ext>
            </a:extLst>
          </p:cNvPr>
          <p:cNvPicPr>
            <a:picLocks noGrp="1" noChangeAspect="1"/>
          </p:cNvPicPr>
          <p:nvPr>
            <p:ph idx="1"/>
          </p:nvPr>
        </p:nvPicPr>
        <p:blipFill>
          <a:blip r:embed="rId3"/>
          <a:stretch>
            <a:fillRect/>
          </a:stretch>
        </p:blipFill>
        <p:spPr>
          <a:xfrm>
            <a:off x="2108200" y="21772"/>
            <a:ext cx="7975599" cy="6836228"/>
          </a:xfrm>
          <a:prstGeom prst="rect">
            <a:avLst/>
          </a:prstGeom>
        </p:spPr>
      </p:pic>
    </p:spTree>
    <p:extLst>
      <p:ext uri="{BB962C8B-B14F-4D97-AF65-F5344CB8AC3E}">
        <p14:creationId xmlns:p14="http://schemas.microsoft.com/office/powerpoint/2010/main" val="185383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5199-CB9E-487E-AE99-7095DDE565D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8050764-FA61-4C87-952F-A13EE7D37874}"/>
              </a:ext>
            </a:extLst>
          </p:cNvPr>
          <p:cNvPicPr>
            <a:picLocks noGrp="1" noChangeAspect="1"/>
          </p:cNvPicPr>
          <p:nvPr>
            <p:ph idx="1"/>
          </p:nvPr>
        </p:nvPicPr>
        <p:blipFill>
          <a:blip r:embed="rId3"/>
          <a:stretch>
            <a:fillRect/>
          </a:stretch>
        </p:blipFill>
        <p:spPr>
          <a:xfrm>
            <a:off x="0" y="-918802"/>
            <a:ext cx="12192000" cy="8135390"/>
          </a:xfrm>
          <a:prstGeom prst="rect">
            <a:avLst/>
          </a:prstGeom>
        </p:spPr>
      </p:pic>
    </p:spTree>
    <p:extLst>
      <p:ext uri="{BB962C8B-B14F-4D97-AF65-F5344CB8AC3E}">
        <p14:creationId xmlns:p14="http://schemas.microsoft.com/office/powerpoint/2010/main" val="38185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8062-6856-4D79-9912-CE6B73E4ADA9}"/>
              </a:ext>
            </a:extLst>
          </p:cNvPr>
          <p:cNvSpPr>
            <a:spLocks noGrp="1"/>
          </p:cNvSpPr>
          <p:nvPr>
            <p:ph type="title"/>
          </p:nvPr>
        </p:nvSpPr>
        <p:spPr/>
        <p:txBody>
          <a:bodyPr/>
          <a:lstStyle/>
          <a:p>
            <a:r>
              <a:rPr lang="en-GB" dirty="0"/>
              <a:t>Introduce / Point people to Jesus </a:t>
            </a:r>
          </a:p>
        </p:txBody>
      </p:sp>
      <p:sp>
        <p:nvSpPr>
          <p:cNvPr id="3" name="Content Placeholder 2">
            <a:extLst>
              <a:ext uri="{FF2B5EF4-FFF2-40B4-BE49-F238E27FC236}">
                <a16:creationId xmlns:a16="http://schemas.microsoft.com/office/drawing/2014/main" id="{20B260A2-408C-4D36-8480-5A1644ED60F2}"/>
              </a:ext>
            </a:extLst>
          </p:cNvPr>
          <p:cNvSpPr>
            <a:spLocks noGrp="1"/>
          </p:cNvSpPr>
          <p:nvPr>
            <p:ph idx="1"/>
          </p:nvPr>
        </p:nvSpPr>
        <p:spPr/>
        <p:txBody>
          <a:bodyPr>
            <a:normAutofit/>
          </a:bodyPr>
          <a:lstStyle/>
          <a:p>
            <a:pPr marL="0" indent="0">
              <a:buNone/>
            </a:pPr>
            <a:r>
              <a:rPr lang="en-GB" sz="4400" dirty="0"/>
              <a:t>Share the good news</a:t>
            </a:r>
          </a:p>
          <a:p>
            <a:pPr marL="0" indent="0">
              <a:buNone/>
            </a:pPr>
            <a:r>
              <a:rPr lang="en-GB" sz="4400" dirty="0"/>
              <a:t>Share our stories</a:t>
            </a:r>
          </a:p>
          <a:p>
            <a:pPr marL="0" indent="0">
              <a:buNone/>
            </a:pPr>
            <a:r>
              <a:rPr lang="en-GB" sz="4400" dirty="0"/>
              <a:t>Pray for people and encourage them to ‘try praying’ themselves </a:t>
            </a:r>
          </a:p>
          <a:p>
            <a:pPr marL="0" indent="0">
              <a:buNone/>
            </a:pPr>
            <a:r>
              <a:rPr lang="en-GB" sz="4400" dirty="0"/>
              <a:t>Invite people, e.g. to Alpha </a:t>
            </a:r>
          </a:p>
        </p:txBody>
      </p:sp>
      <p:pic>
        <p:nvPicPr>
          <p:cNvPr id="4" name="Picture 3">
            <a:extLst>
              <a:ext uri="{FF2B5EF4-FFF2-40B4-BE49-F238E27FC236}">
                <a16:creationId xmlns:a16="http://schemas.microsoft.com/office/drawing/2014/main" id="{E7BF5B30-9856-4607-BE64-1AAAB4823D7C}"/>
              </a:ext>
            </a:extLst>
          </p:cNvPr>
          <p:cNvPicPr>
            <a:picLocks noChangeAspect="1"/>
          </p:cNvPicPr>
          <p:nvPr/>
        </p:nvPicPr>
        <p:blipFill>
          <a:blip r:embed="rId3"/>
          <a:stretch>
            <a:fillRect/>
          </a:stretch>
        </p:blipFill>
        <p:spPr>
          <a:xfrm flipH="1">
            <a:off x="8776552" y="4076700"/>
            <a:ext cx="2577248" cy="2654300"/>
          </a:xfrm>
          <a:prstGeom prst="rect">
            <a:avLst/>
          </a:prstGeom>
        </p:spPr>
      </p:pic>
    </p:spTree>
    <p:extLst>
      <p:ext uri="{BB962C8B-B14F-4D97-AF65-F5344CB8AC3E}">
        <p14:creationId xmlns:p14="http://schemas.microsoft.com/office/powerpoint/2010/main" val="13559751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5" ma:contentTypeDescription="Create a new document." ma:contentTypeScope="" ma:versionID="f9f9eee69fc8c73bba6650368d647291">
  <xsd:schema xmlns:xsd="http://www.w3.org/2001/XMLSchema" xmlns:xs="http://www.w3.org/2001/XMLSchema" xmlns:p="http://schemas.microsoft.com/office/2006/metadata/properties" xmlns:ns2="8145bb1d-ca89-48f5-8a03-ec3f69990983" targetNamespace="http://schemas.microsoft.com/office/2006/metadata/properties" ma:root="true" ma:fieldsID="ca954b7b41de12c1627fc4fb5a1815be" ns2:_="">
    <xsd:import namespace="8145bb1d-ca89-48f5-8a03-ec3f699909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D1D081-D92E-4C28-AAA7-8BC2B7E7C7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145bb1d-ca89-48f5-8a03-ec3f69990983"/>
    <ds:schemaRef ds:uri="http://www.w3.org/XML/1998/namespace"/>
    <ds:schemaRef ds:uri="http://purl.org/dc/dcmitype/"/>
  </ds:schemaRefs>
</ds:datastoreItem>
</file>

<file path=customXml/itemProps2.xml><?xml version="1.0" encoding="utf-8"?>
<ds:datastoreItem xmlns:ds="http://schemas.openxmlformats.org/officeDocument/2006/customXml" ds:itemID="{1738EC69-5377-4F78-9D76-87442E31F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A620B8-C6B1-4251-8ADF-0B1DE35C41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Template>
  <TotalTime>423</TotalTime>
  <Words>637</Words>
  <Application>Microsoft Office PowerPoint</Application>
  <PresentationFormat>Widescreen</PresentationFormat>
  <Paragraphs>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John 1.29-50 </vt:lpstr>
      <vt:lpstr>1. Who Jesus is</vt:lpstr>
      <vt:lpstr>The Lamb of God (vs 29, 23)</vt:lpstr>
      <vt:lpstr>The Way to God (v51) </vt:lpstr>
      <vt:lpstr>An invitation from Jesus… </vt:lpstr>
      <vt:lpstr>2. How the Gospel Spreads </vt:lpstr>
      <vt:lpstr>PowerPoint Presentation</vt:lpstr>
      <vt:lpstr>PowerPoint Presentation</vt:lpstr>
      <vt:lpstr>Introduce / Point people to Jesus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 4. No Limits with God</dc:title>
  <dc:creator>Peter Morden</dc:creator>
  <cp:lastModifiedBy>Sound Desk</cp:lastModifiedBy>
  <cp:revision>9</cp:revision>
  <cp:lastPrinted>2020-01-26T09:09:50Z</cp:lastPrinted>
  <dcterms:created xsi:type="dcterms:W3CDTF">2019-06-30T07:10:54Z</dcterms:created>
  <dcterms:modified xsi:type="dcterms:W3CDTF">2020-01-26T12:04:07Z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