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B6D2-4719-4B35-9872-81C1187E6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6D25A-BB91-47BF-A23C-171B27BB4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7928F-0E79-4F29-ADEB-E57CA6C2B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425A-4D73-4608-BA3F-BE000E1B3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C6785-4BFA-4DFC-B614-D5E49B88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3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A9078-269C-405D-A66F-63D50668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5137A-0242-440E-A7AF-FA03F1876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204A3-68D3-4487-A9F9-4F0FF06D8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D31BB-EF3F-4DAD-BBF3-8BE061F61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E90EA-6BEE-410F-8D7F-4FAC22B20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43544B-3C10-4355-90F7-0301805F5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71A2C-4006-409B-ACFA-2692D3254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5EAE5-916A-410A-8C76-034A3331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E05E0-5B0E-4E1E-989E-3A90A921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36752-8590-44EF-A2A3-CED948B07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30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97FB-2344-439B-8A0E-871A92F0B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B2F05-89AC-4B84-A153-4B6B75733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6A1B1-F262-42BC-978F-036AD8AA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BF6BA-79F8-4D12-BC5E-9004EDA0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F827-88B6-49B2-BFBC-A80842F55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58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CF912-D860-4285-AD33-7ECDEABA6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5A2BE-3996-4442-91A8-975E74C06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5F9EA-6690-429B-A09E-BD6C17411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AAA1-9A88-43BB-A0B8-41FADAD8B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598E0-A579-411A-AF78-9A0C05F9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7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6D5B5-FE6D-4911-B7A8-FE9B7F945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33ED-C2C2-4E10-87CB-91216C3B4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2962C-723A-43A4-9E6E-13254CB43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D427-9FD2-4F31-9651-5F57DCF74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D4BFF-58A6-40F6-9881-A3F14FE46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5BCEE-4DF9-4596-AF76-89306AC8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19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79D22-6911-4311-92E3-37093801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3211C-0C8C-4343-9E33-D0006F092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7562C-32DD-4E6D-9B52-8B41A84E8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CB76C-20A6-4844-9024-B1ECD9BD3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C0A0D8-229D-44A4-AB07-6EC6BB533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0923B6-5EAF-486A-B3E5-0A04F869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7FB38-8A90-47A2-9835-77E552E5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6F2072-C61F-44FC-85E1-D8C444EB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4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B6832-CEA4-410D-B227-50980315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90E91-99BD-4607-A9E3-6D0F2876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85C0E-C064-44C6-B807-9F54B163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6A5D0-A520-4707-8A3E-803C4B5E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6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4C385-E9DC-47EE-A32B-5422AB3C9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9583C-804B-4620-B7DE-C53F01AB5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67158-0DC7-436D-8953-6CE66727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89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CEDF-07B9-490E-8434-25D043D2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5AB6-A5E0-4228-B081-05EACFA5C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57BE7-A2BE-403B-B8F6-46E6D264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10A54-E39A-43E4-811A-B2759502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0DF7C-85ED-4068-9A70-79E48A434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642E5-DF3A-4050-87BC-3B521F39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18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B145-2107-4824-BA06-91ED9FA8E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1321B-006E-4C71-85B6-188CDB20C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F7221-EC1D-4C47-9CE1-AD3ABA004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482A6-2121-4B67-BA12-714FBFEE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CCD47-1759-4FC2-A206-6BCC5B40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395BD-EAAD-4462-9E91-331BC14A1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2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A1C863-6102-4E2B-B816-7AA2AE68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B6E6F-CDCF-4142-9339-B592279C6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A6B4E-357E-4B33-9184-7837968E7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5B053-82FD-4CC5-BC0B-D098AEEBB55C}" type="datetimeFigureOut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4AD8-E246-4666-839E-902B43F7C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FE6F3-C7A4-4F6D-955C-23C95D467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5D11-25D3-4D04-9FE2-D6236F4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25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B969-1F97-4A3F-A29B-5EC51628D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Good News for the Grieving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CD2E92-FF41-44BB-810F-08E2F90D19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Luke  8 v 40-56</a:t>
            </a:r>
          </a:p>
        </p:txBody>
      </p:sp>
    </p:spTree>
    <p:extLst>
      <p:ext uri="{BB962C8B-B14F-4D97-AF65-F5344CB8AC3E}">
        <p14:creationId xmlns:p14="http://schemas.microsoft.com/office/powerpoint/2010/main" val="145443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B2FE-866C-44ED-A2EE-6B32FBDB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742" y="2447143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accent4"/>
                </a:solidFill>
              </a:rPr>
              <a:t>1. We live in a broken world</a:t>
            </a:r>
          </a:p>
        </p:txBody>
      </p:sp>
    </p:spTree>
    <p:extLst>
      <p:ext uri="{BB962C8B-B14F-4D97-AF65-F5344CB8AC3E}">
        <p14:creationId xmlns:p14="http://schemas.microsoft.com/office/powerpoint/2010/main" val="213499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8115-3D07-4E3C-A6C7-D1CFF8FCA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6871C8-8DA1-4C95-921E-A71FB04759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2" y="896815"/>
            <a:ext cx="6752491" cy="506436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CF863A-49E7-4710-9890-61EFCC03F615}"/>
              </a:ext>
            </a:extLst>
          </p:cNvPr>
          <p:cNvSpPr txBox="1"/>
          <p:nvPr/>
        </p:nvSpPr>
        <p:spPr>
          <a:xfrm>
            <a:off x="7526214" y="755440"/>
            <a:ext cx="40608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Simon Thomas:</a:t>
            </a:r>
          </a:p>
          <a:p>
            <a:endParaRPr lang="en-US" sz="2800" dirty="0">
              <a:solidFill>
                <a:schemeClr val="accent4"/>
              </a:solidFill>
            </a:endParaRPr>
          </a:p>
          <a:p>
            <a:r>
              <a:rPr lang="en-US" sz="2800" dirty="0">
                <a:solidFill>
                  <a:schemeClr val="accent4"/>
                </a:solidFill>
              </a:rPr>
              <a:t>“Actually to try and be strong in this moment is a leap from reality…”</a:t>
            </a:r>
          </a:p>
          <a:p>
            <a:endParaRPr lang="en-US" sz="2800" dirty="0">
              <a:solidFill>
                <a:schemeClr val="accent4"/>
              </a:solidFill>
            </a:endParaRPr>
          </a:p>
          <a:p>
            <a:r>
              <a:rPr lang="en-US" sz="2800" dirty="0">
                <a:solidFill>
                  <a:schemeClr val="accent4"/>
                </a:solidFill>
              </a:rPr>
              <a:t>"All I can do at the moment is </a:t>
            </a:r>
            <a:r>
              <a:rPr lang="en-US" sz="2800" dirty="0" err="1">
                <a:solidFill>
                  <a:schemeClr val="accent4"/>
                </a:solidFill>
              </a:rPr>
              <a:t>unclinch</a:t>
            </a:r>
            <a:r>
              <a:rPr lang="en-US" sz="2800" dirty="0">
                <a:solidFill>
                  <a:schemeClr val="accent4"/>
                </a:solidFill>
              </a:rPr>
              <a:t> those fists, stop trying to be strong, and say to people, no - this is me, and this is what grief looks like." </a:t>
            </a:r>
            <a:endParaRPr lang="en-GB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1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B2FE-866C-44ED-A2EE-6B32FBDB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742" y="2447143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accent4"/>
                </a:solidFill>
              </a:rPr>
              <a:t>1. We live in a broken world</a:t>
            </a:r>
          </a:p>
        </p:txBody>
      </p:sp>
    </p:spTree>
    <p:extLst>
      <p:ext uri="{BB962C8B-B14F-4D97-AF65-F5344CB8AC3E}">
        <p14:creationId xmlns:p14="http://schemas.microsoft.com/office/powerpoint/2010/main" val="72526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B2FE-866C-44ED-A2EE-6B32FBDB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742" y="2447143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accent4"/>
                </a:solidFill>
              </a:rPr>
              <a:t>2. Jesus brings hope and restoration</a:t>
            </a:r>
          </a:p>
        </p:txBody>
      </p:sp>
    </p:spTree>
    <p:extLst>
      <p:ext uri="{BB962C8B-B14F-4D97-AF65-F5344CB8AC3E}">
        <p14:creationId xmlns:p14="http://schemas.microsoft.com/office/powerpoint/2010/main" val="314728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4CF4FF-C385-4FBD-9CF4-E9FFEDE9B4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99" y="1556671"/>
            <a:ext cx="7058447" cy="397037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43235CC7-FD23-4848-8C8F-8E638868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693CA3-BE7C-49B4-B1F4-898ECFD4E16A}"/>
              </a:ext>
            </a:extLst>
          </p:cNvPr>
          <p:cNvSpPr txBox="1"/>
          <p:nvPr/>
        </p:nvSpPr>
        <p:spPr>
          <a:xfrm>
            <a:off x="7638757" y="1125813"/>
            <a:ext cx="38334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4"/>
                </a:solidFill>
              </a:rPr>
              <a:t>Billy Graham:</a:t>
            </a:r>
          </a:p>
          <a:p>
            <a:endParaRPr lang="en-GB" sz="2800" dirty="0">
              <a:solidFill>
                <a:schemeClr val="accent4"/>
              </a:solidFill>
            </a:endParaRPr>
          </a:p>
          <a:p>
            <a:r>
              <a:rPr lang="en-US" sz="2800" dirty="0">
                <a:solidFill>
                  <a:schemeClr val="accent4"/>
                </a:solidFill>
              </a:rPr>
              <a:t>"Someday you will read or hear that Billy Graham is dead. Don’t you believe a word of it. I shall be more alive than I am now. I will just have changed my address. I will have gone into the presence of God."</a:t>
            </a:r>
            <a:endParaRPr lang="en-GB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3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89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141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Good News for the Grieving</vt:lpstr>
      <vt:lpstr>1. We live in a broken world</vt:lpstr>
      <vt:lpstr>PowerPoint Presentation</vt:lpstr>
      <vt:lpstr>1. We live in a broken world</vt:lpstr>
      <vt:lpstr>2. Jesus brings hope and restoration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News for the Grieving</dc:title>
  <dc:creator>The Shipleys</dc:creator>
  <cp:lastModifiedBy>Katharine Widdowson</cp:lastModifiedBy>
  <cp:revision>3</cp:revision>
  <dcterms:created xsi:type="dcterms:W3CDTF">2018-06-24T14:41:51Z</dcterms:created>
  <dcterms:modified xsi:type="dcterms:W3CDTF">2018-06-24T16:49:05Z</dcterms:modified>
</cp:coreProperties>
</file>