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62" r:id="rId7"/>
    <p:sldId id="260" r:id="rId8"/>
    <p:sldId id="257" r:id="rId9"/>
    <p:sldId id="258" r:id="rId10"/>
    <p:sldId id="261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46ECB-4CC7-4AAB-AC53-D9AADA510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477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649AE6-6C77-408E-8A56-BD066ED76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394928"/>
          </a:xfrm>
        </p:spPr>
        <p:txBody>
          <a:bodyPr>
            <a:normAutofit/>
          </a:bodyPr>
          <a:lstStyle/>
          <a:p>
            <a:r>
              <a:rPr lang="en-GB" dirty="0"/>
              <a:t>Harvest festival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FA2AF-F0CC-4852-A742-8A1E74C8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593565"/>
            <a:ext cx="6765100" cy="194733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Three passages, three words </a:t>
            </a:r>
          </a:p>
        </p:txBody>
      </p:sp>
    </p:spTree>
    <p:extLst>
      <p:ext uri="{BB962C8B-B14F-4D97-AF65-F5344CB8AC3E}">
        <p14:creationId xmlns:p14="http://schemas.microsoft.com/office/powerpoint/2010/main" val="280834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46ECB-4CC7-4AAB-AC53-D9AADA510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477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649AE6-6C77-408E-8A56-BD066ED76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394928"/>
          </a:xfrm>
        </p:spPr>
        <p:txBody>
          <a:bodyPr>
            <a:normAutofit/>
          </a:bodyPr>
          <a:lstStyle/>
          <a:p>
            <a:r>
              <a:rPr lang="en-GB" dirty="0"/>
              <a:t>thankfulness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FA2AF-F0CC-4852-A742-8A1E74C8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2593565"/>
            <a:ext cx="7755113" cy="3412952"/>
          </a:xfrm>
        </p:spPr>
        <p:txBody>
          <a:bodyPr>
            <a:normAutofit fontScale="92500"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Psalm 67.5-6</a:t>
            </a:r>
            <a:endParaRPr lang="en-GB" sz="3600" dirty="0">
              <a:solidFill>
                <a:schemeClr val="tx1"/>
              </a:solidFill>
            </a:endParaRPr>
          </a:p>
          <a:p>
            <a:r>
              <a:rPr lang="en-GB" sz="3600" b="1" baseline="30000" dirty="0">
                <a:solidFill>
                  <a:schemeClr val="tx1"/>
                </a:solidFill>
              </a:rPr>
              <a:t>5 </a:t>
            </a:r>
            <a:r>
              <a:rPr lang="en-GB" sz="3600" b="1" dirty="0">
                <a:solidFill>
                  <a:schemeClr val="tx1"/>
                </a:solidFill>
              </a:rPr>
              <a:t>May the peoples praise you, God;</a:t>
            </a:r>
            <a:br>
              <a:rPr lang="en-GB" sz="3600" b="1" dirty="0">
                <a:solidFill>
                  <a:schemeClr val="tx1"/>
                </a:solidFill>
              </a:rPr>
            </a:br>
            <a:r>
              <a:rPr lang="en-GB" sz="3600" b="1" dirty="0">
                <a:solidFill>
                  <a:schemeClr val="tx1"/>
                </a:solidFill>
              </a:rPr>
              <a:t>    may all the peoples praise you.</a:t>
            </a:r>
            <a:endParaRPr lang="en-GB" sz="3600" dirty="0">
              <a:solidFill>
                <a:schemeClr val="tx1"/>
              </a:solidFill>
            </a:endParaRPr>
          </a:p>
          <a:p>
            <a:r>
              <a:rPr lang="en-GB" sz="3600" b="1" baseline="30000" dirty="0">
                <a:solidFill>
                  <a:schemeClr val="tx1"/>
                </a:solidFill>
              </a:rPr>
              <a:t>6 </a:t>
            </a:r>
            <a:r>
              <a:rPr lang="en-GB" sz="3600" b="1" dirty="0">
                <a:solidFill>
                  <a:schemeClr val="tx1"/>
                </a:solidFill>
              </a:rPr>
              <a:t>Then the land will yield its harvest;</a:t>
            </a:r>
            <a:br>
              <a:rPr lang="en-GB" sz="3600" b="1" dirty="0">
                <a:solidFill>
                  <a:schemeClr val="tx1"/>
                </a:solidFill>
              </a:rPr>
            </a:br>
            <a:r>
              <a:rPr lang="en-GB" sz="3600" b="1" dirty="0">
                <a:solidFill>
                  <a:schemeClr val="tx1"/>
                </a:solidFill>
              </a:rPr>
              <a:t>    and God, our God, will bless us.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0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49AE6-6C77-408E-8A56-BD066ED76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39492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C2731-822D-49B6-A7F2-C20CED91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03FA2AF-F0CC-4852-A742-8A1E74C8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747987"/>
            <a:ext cx="8476566" cy="4612578"/>
          </a:xfrm>
        </p:spPr>
        <p:txBody>
          <a:bodyPr>
            <a:normAutofit fontScale="92500" lnSpcReduction="10000"/>
          </a:bodyPr>
          <a:lstStyle/>
          <a:p>
            <a:r>
              <a:rPr lang="en-GB" sz="4000" b="1" i="1" dirty="0">
                <a:solidFill>
                  <a:schemeClr val="tx1"/>
                </a:solidFill>
              </a:rPr>
              <a:t>Without God and without sun</a:t>
            </a:r>
          </a:p>
          <a:p>
            <a:r>
              <a:rPr lang="en-GB" sz="4000" b="1" i="1" dirty="0">
                <a:solidFill>
                  <a:schemeClr val="tx1"/>
                </a:solidFill>
              </a:rPr>
              <a:t>We will get the harvest done</a:t>
            </a:r>
            <a:endParaRPr lang="en-GB" sz="4000" dirty="0">
              <a:solidFill>
                <a:schemeClr val="tx1"/>
              </a:solidFill>
            </a:endParaRPr>
          </a:p>
          <a:p>
            <a:endParaRPr lang="en-GB" sz="4000" b="1" i="1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Yet we are </a:t>
            </a:r>
            <a:r>
              <a:rPr lang="en-GB" sz="4000" b="1" u="sng" dirty="0">
                <a:solidFill>
                  <a:schemeClr val="tx1"/>
                </a:solidFill>
              </a:rPr>
              <a:t>dependent</a:t>
            </a:r>
            <a:r>
              <a:rPr lang="en-GB" sz="4000" b="1" dirty="0">
                <a:solidFill>
                  <a:schemeClr val="tx1"/>
                </a:solidFill>
              </a:rPr>
              <a:t> on God </a:t>
            </a:r>
          </a:p>
          <a:p>
            <a:endParaRPr lang="en-GB" sz="4000" b="1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Realising this leads us to thankfulness </a:t>
            </a:r>
          </a:p>
        </p:txBody>
      </p:sp>
    </p:spTree>
    <p:extLst>
      <p:ext uri="{BB962C8B-B14F-4D97-AF65-F5344CB8AC3E}">
        <p14:creationId xmlns:p14="http://schemas.microsoft.com/office/powerpoint/2010/main" val="57708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46ECB-4CC7-4AAB-AC53-D9AADA510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477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649AE6-6C77-408E-8A56-BD066ED76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394928"/>
          </a:xfrm>
        </p:spPr>
        <p:txBody>
          <a:bodyPr>
            <a:normAutofit/>
          </a:bodyPr>
          <a:lstStyle/>
          <a:p>
            <a:r>
              <a:rPr lang="en-GB" dirty="0"/>
              <a:t>brokenness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FA2AF-F0CC-4852-A742-8A1E74C8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2593565"/>
            <a:ext cx="9013461" cy="194733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Matthew 12.15-21</a:t>
            </a:r>
          </a:p>
          <a:p>
            <a:r>
              <a:rPr lang="en-GB" sz="3600" dirty="0">
                <a:solidFill>
                  <a:schemeClr val="tx1"/>
                </a:solidFill>
              </a:rPr>
              <a:t>A bruised reed he will not break, and a smouldering wick he will not snuff out</a:t>
            </a:r>
          </a:p>
        </p:txBody>
      </p:sp>
    </p:spTree>
    <p:extLst>
      <p:ext uri="{BB962C8B-B14F-4D97-AF65-F5344CB8AC3E}">
        <p14:creationId xmlns:p14="http://schemas.microsoft.com/office/powerpoint/2010/main" val="150002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E7EF-510C-4023-9C89-54006F58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C491-60B1-45B2-AB5D-CEC5D8882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FE61F-198F-44F9-8A30-2D98D57D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1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376E-E8F6-450B-935A-782EF98A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2701-C515-4BDB-A2D2-E7592FD1D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E9C3C-0348-458D-B90D-73083353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49AE6-6C77-408E-8A56-BD066ED76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394928"/>
          </a:xfrm>
        </p:spPr>
        <p:txBody>
          <a:bodyPr>
            <a:normAutofit/>
          </a:bodyPr>
          <a:lstStyle/>
          <a:p>
            <a:r>
              <a:rPr lang="en-GB" dirty="0"/>
              <a:t>Harvest festival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FA2AF-F0CC-4852-A742-8A1E74C8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593565"/>
            <a:ext cx="6765100" cy="194733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Three passages, three words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3A850-45DD-4675-865B-B0B44698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-449"/>
            <a:ext cx="12412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1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5DC8A-549C-45B0-BB55-2C6A06E6D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379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649AE6-6C77-408E-8A56-BD066ED76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320283"/>
          </a:xfrm>
        </p:spPr>
        <p:txBody>
          <a:bodyPr>
            <a:normAutofit/>
          </a:bodyPr>
          <a:lstStyle/>
          <a:p>
            <a:r>
              <a:rPr lang="en-GB" dirty="0"/>
              <a:t>brokenness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FA2AF-F0CC-4852-A742-8A1E74C8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713" y="2325459"/>
            <a:ext cx="9709748" cy="1947333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We are called to stand beside the broken</a:t>
            </a:r>
          </a:p>
          <a:p>
            <a:r>
              <a:rPr lang="en-GB" sz="3600" dirty="0">
                <a:solidFill>
                  <a:schemeClr val="tx1"/>
                </a:solidFill>
              </a:rPr>
              <a:t>We also recognise we can be broken ourselves</a:t>
            </a:r>
          </a:p>
          <a:p>
            <a:r>
              <a:rPr lang="en-GB" sz="3600" dirty="0">
                <a:solidFill>
                  <a:schemeClr val="tx1"/>
                </a:solidFill>
              </a:rPr>
              <a:t>God’s will not snuff us out or throw us away. He loves us; we are valuable to him</a:t>
            </a:r>
          </a:p>
        </p:txBody>
      </p:sp>
    </p:spTree>
    <p:extLst>
      <p:ext uri="{BB962C8B-B14F-4D97-AF65-F5344CB8AC3E}">
        <p14:creationId xmlns:p14="http://schemas.microsoft.com/office/powerpoint/2010/main" val="230960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46ECB-4CC7-4AAB-AC53-D9AADA510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477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649AE6-6C77-408E-8A56-BD066ED76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394928"/>
          </a:xfrm>
        </p:spPr>
        <p:txBody>
          <a:bodyPr>
            <a:normAutofit/>
          </a:bodyPr>
          <a:lstStyle/>
          <a:p>
            <a:r>
              <a:rPr lang="en-GB" dirty="0"/>
              <a:t>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FA2AF-F0CC-4852-A742-8A1E74C8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2593564"/>
            <a:ext cx="9013461" cy="357863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Romans 15.5</a:t>
            </a:r>
          </a:p>
          <a:p>
            <a:r>
              <a:rPr lang="en-GB" sz="3600" dirty="0">
                <a:solidFill>
                  <a:schemeClr val="tx1"/>
                </a:solidFill>
              </a:rPr>
              <a:t>May the God who gives endurance and encouragement give you a spirit of unity among yourselves as you follow Christ Jesus…</a:t>
            </a:r>
          </a:p>
        </p:txBody>
      </p:sp>
    </p:spTree>
    <p:extLst>
      <p:ext uri="{BB962C8B-B14F-4D97-AF65-F5344CB8AC3E}">
        <p14:creationId xmlns:p14="http://schemas.microsoft.com/office/powerpoint/2010/main" val="11422656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B4C730-283F-4491-8835-C57405EFC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2D2DEA-8265-42B0-86EA-7F8FCEFCAF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254C60-FD68-4FBF-8564-D444B0F14FE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145bb1d-ca89-48f5-8a03-ec3f699909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131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Slice</vt:lpstr>
      <vt:lpstr>Harvest festival</vt:lpstr>
      <vt:lpstr>thankfulness</vt:lpstr>
      <vt:lpstr>PowerPoint Presentation</vt:lpstr>
      <vt:lpstr>brokenness</vt:lpstr>
      <vt:lpstr>PowerPoint Presentation</vt:lpstr>
      <vt:lpstr>PowerPoint Presentation</vt:lpstr>
      <vt:lpstr>Harvest festival</vt:lpstr>
      <vt:lpstr>brokenness</vt:lpstr>
      <vt:lpstr>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Harvest festival</dc:title>
  <dc:creator>Peter Morden</dc:creator>
  <cp:lastModifiedBy>Peter Morden</cp:lastModifiedBy>
  <cp:revision>4</cp:revision>
  <dcterms:created xsi:type="dcterms:W3CDTF">2018-10-14T07:39:01Z</dcterms:created>
  <dcterms:modified xsi:type="dcterms:W3CDTF">2018-10-14T08:16:35Z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