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7" r:id="rId6"/>
    <p:sldId id="272" r:id="rId7"/>
    <p:sldId id="270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B5F03-44C0-4B91-85CE-3FF6893AD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58A9AF-EF8C-4A51-ADA7-650645030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B78EF-3F2C-4625-8A5D-081426E26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BFC93-C291-430D-B064-4F4539973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58E71-0DF3-4830-A072-006D0743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46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6BBCB-5B95-4CFF-8518-A97BF001A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A013E6-30B7-4355-AB72-D36AD78A8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368DA-1285-45EC-8B16-A6773D55A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F466E-F41B-44F1-8BD8-06800899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D2C21-EC19-4E9F-A7FA-8CE95FC37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89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A8926B-6FB9-4A78-A401-BB5D5B0376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E5E8B-1042-432B-B984-8D6106244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DB7D2-0C80-4DCD-B606-2D120208C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515E6-CE33-4FCA-BA7A-679258346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B16DA-D6C5-4267-B322-A24955F4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17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9C828-4509-415B-AE82-70548FAB8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48E1-1670-4127-BD0D-5504D1388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25981-30DB-4C9F-8AF2-8731618E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E05B5-1EDC-43A6-9C79-D1A3C720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0D9D9-0A9F-42F1-9763-9295B40E3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85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21DF4-7470-4B66-8D84-04B9260C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417DE-E86A-4E47-BB6D-2FBF16EF5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B872B-C057-411B-B81A-3313A94A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01D75-88FB-4B02-8E7C-D9DE9D06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559E0-6B74-4CCA-A517-8C44F821C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38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CB2C0-E8AA-4129-BC36-8550E05CC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AD3E-3847-4796-9F9E-0393E94F1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3EAD99-B6E9-4B41-99CA-651DE4977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99738-0AC1-44F3-80C0-1023B6A02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69A7E-4217-434E-B02B-A3380C829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1E27D2-F9BA-45CD-8624-E2CB3EA15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62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60D0F-3856-4D3D-B8D2-BD0F14A5B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F96F2-2FA7-4FDA-B6C8-9F7F76141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8056C-8C18-49A7-83F1-193550C09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A632E2-8653-415A-9788-C9FCE53CF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F4B534-C989-4FF6-A058-457B0DD70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FEE414-13B7-411F-8B46-93EC5F7BD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9C3A9-FE35-4482-A045-4EECBBFA4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DA8B5-AE1A-46ED-8517-DD590AA8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36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C84F6-AE67-4FC7-83F0-DBCC4978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93A4B7-826E-4349-93F6-DC04C46B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5EB2E-7534-4E80-9494-F8EE2A74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9BBC6F-5BD9-4753-8CD2-1A2398103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60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63A142-C55A-408B-AC7D-102C3EFE9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F02072-6458-4731-B967-5AA7576FE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6069A-F52A-461A-B197-536539262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92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97567-C8CD-4DEF-B202-6BA5223AF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6EE14-EE40-4549-8108-D59BF0CFC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59409E-0746-4F56-94E2-4869FBC4F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EA03A-4708-4E8F-95AA-E163AAD9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AA118-1438-4D54-9F12-D5C381FFE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52CF5-268B-4CBC-81F4-B8C7153FE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927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3CF09-4338-4B3E-8C1C-190F7FC81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DFDDCF-CFED-418F-A3C1-3903E0163A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7072F-D06A-434A-8CB9-764BDCEA0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544BE-202F-4FED-AA72-9A8C3CC6D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7F6E9-BD1A-4349-ADB0-3C76D5A4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255CF-869E-41E7-B9B6-8DC16691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64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6E7744-0AF9-47A5-9B4A-A2CFA46EC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60883-52A8-40DC-8C22-A49505761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6E4F8-F30E-4438-A36B-BFD04AF8A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546B2-561D-43A7-8E4A-014B0B772E10}" type="datetimeFigureOut">
              <a:rPr lang="en-GB" smtClean="0"/>
              <a:t>15/03/2020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57C68-5262-4F72-AFDC-9E3AEBF78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FFA31-91E5-452B-AB36-1A2D67B36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2CD1A-BB0A-47D4-9A38-291B95145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21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94306F-253E-3F48-8061-200E3BBCC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56000"/>
            <a:ext cx="12192000" cy="330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74A553-3700-0C4C-B8D0-B054F5ADA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743200"/>
            <a:ext cx="4103739" cy="411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631896-E9D9-4244-B0F5-F82FF24116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7841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18F028C-4C48-7348-B872-E9F8D12DAF95}"/>
              </a:ext>
            </a:extLst>
          </p:cNvPr>
          <p:cNvSpPr/>
          <p:nvPr/>
        </p:nvSpPr>
        <p:spPr>
          <a:xfrm>
            <a:off x="5046935" y="1674674"/>
            <a:ext cx="60134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b="1" dirty="0"/>
              <a:t>Engaging Mission</a:t>
            </a:r>
            <a:endParaRPr lang="en-US" sz="5400" b="1" dirty="0">
              <a:latin typeface="Avenir Next Condensed Demi Bold" panose="020B0506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231AD-7B16-5642-BE41-DBC08B19A2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50" y="374650"/>
            <a:ext cx="2546350" cy="708383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6F36EFD8-A117-4910-A83D-555028BA9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5191" y="2960960"/>
            <a:ext cx="6105194" cy="682079"/>
          </a:xfrm>
        </p:spPr>
        <p:txBody>
          <a:bodyPr>
            <a:normAutofit/>
          </a:bodyPr>
          <a:lstStyle/>
          <a:p>
            <a:r>
              <a:rPr lang="en-GB" sz="2800" b="1" dirty="0" err="1"/>
              <a:t>Headingley</a:t>
            </a:r>
            <a:r>
              <a:rPr lang="en-GB" sz="2800" b="1" dirty="0"/>
              <a:t> Morning, John 20: 19-22</a:t>
            </a:r>
          </a:p>
        </p:txBody>
      </p:sp>
    </p:spTree>
    <p:extLst>
      <p:ext uri="{BB962C8B-B14F-4D97-AF65-F5344CB8AC3E}">
        <p14:creationId xmlns:p14="http://schemas.microsoft.com/office/powerpoint/2010/main" val="31483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94306F-253E-3F48-8061-200E3BBCC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67529"/>
            <a:ext cx="12192000" cy="330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74A553-3700-0C4C-B8D0-B054F5ADA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743200"/>
            <a:ext cx="4103739" cy="411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631896-E9D9-4244-B0F5-F82FF24116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7841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18F028C-4C48-7348-B872-E9F8D12DAF95}"/>
              </a:ext>
            </a:extLst>
          </p:cNvPr>
          <p:cNvSpPr/>
          <p:nvPr/>
        </p:nvSpPr>
        <p:spPr>
          <a:xfrm>
            <a:off x="5791200" y="1462642"/>
            <a:ext cx="496438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/>
              <a:t>Seeking Growth</a:t>
            </a:r>
          </a:p>
          <a:p>
            <a:r>
              <a:rPr lang="en-GB" sz="4000" b="1" dirty="0"/>
              <a:t>Using Disciplines</a:t>
            </a:r>
          </a:p>
          <a:p>
            <a:r>
              <a:rPr lang="en-GB" sz="4000" b="1" dirty="0"/>
              <a:t>*Engaging Mission*</a:t>
            </a:r>
          </a:p>
          <a:p>
            <a:r>
              <a:rPr lang="en-GB" sz="4000" b="1" dirty="0"/>
              <a:t>Sharing Fellowship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231AD-7B16-5642-BE41-DBC08B19A2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50" y="374650"/>
            <a:ext cx="2546350" cy="7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13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94306F-253E-3F48-8061-200E3BBCC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67529"/>
            <a:ext cx="12192000" cy="330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74A553-3700-0C4C-B8D0-B054F5ADA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743200"/>
            <a:ext cx="4103739" cy="411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631896-E9D9-4244-B0F5-F82FF24116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7841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18F028C-4C48-7348-B872-E9F8D12DAF95}"/>
              </a:ext>
            </a:extLst>
          </p:cNvPr>
          <p:cNvSpPr/>
          <p:nvPr/>
        </p:nvSpPr>
        <p:spPr>
          <a:xfrm>
            <a:off x="3737114" y="1331220"/>
            <a:ext cx="80357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/>
              <a:t>We are SENT…</a:t>
            </a:r>
          </a:p>
          <a:p>
            <a:r>
              <a:rPr lang="en-GB" sz="4000" b="1" dirty="0"/>
              <a:t>To be with others</a:t>
            </a:r>
          </a:p>
          <a:p>
            <a:r>
              <a:rPr lang="en-GB" sz="4000" b="1" dirty="0"/>
              <a:t>For the sake of others</a:t>
            </a:r>
          </a:p>
          <a:p>
            <a:r>
              <a:rPr lang="en-GB" sz="4000" b="1" dirty="0"/>
              <a:t>For the transformation of others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231AD-7B16-5642-BE41-DBC08B19A2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50" y="374650"/>
            <a:ext cx="2546350" cy="7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7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94306F-253E-3F48-8061-200E3BBCC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56000"/>
            <a:ext cx="12192000" cy="330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74A553-3700-0C4C-B8D0-B054F5ADA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743200"/>
            <a:ext cx="4103739" cy="411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631896-E9D9-4244-B0F5-F82FF24116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7841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18F028C-4C48-7348-B872-E9F8D12DAF95}"/>
              </a:ext>
            </a:extLst>
          </p:cNvPr>
          <p:cNvSpPr/>
          <p:nvPr/>
        </p:nvSpPr>
        <p:spPr>
          <a:xfrm>
            <a:off x="3591340" y="1589038"/>
            <a:ext cx="86006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/>
              <a:t>Am I…</a:t>
            </a:r>
          </a:p>
          <a:p>
            <a:pPr algn="ctr"/>
            <a:r>
              <a:rPr lang="en-GB" sz="3600" b="1" dirty="0"/>
              <a:t>Aware of being sent into daily life by Jesus?</a:t>
            </a:r>
          </a:p>
          <a:p>
            <a:pPr algn="ctr"/>
            <a:r>
              <a:rPr lang="en-GB" sz="3600" b="1" dirty="0"/>
              <a:t>…Following the Spirit’s lead?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231AD-7B16-5642-BE41-DBC08B19A2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50" y="334893"/>
            <a:ext cx="2546350" cy="70838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82E9178-3FFF-4D6C-B6E2-F1FAC42219E5}"/>
              </a:ext>
            </a:extLst>
          </p:cNvPr>
          <p:cNvSpPr/>
          <p:nvPr/>
        </p:nvSpPr>
        <p:spPr>
          <a:xfrm>
            <a:off x="3820500" y="5903893"/>
            <a:ext cx="61981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/>
              <a:t>Do you want help to engage in mission? Sign up for 28</a:t>
            </a:r>
            <a:r>
              <a:rPr lang="en-GB" sz="2800" b="1" baseline="30000" dirty="0"/>
              <a:t>th</a:t>
            </a:r>
            <a:r>
              <a:rPr lang="en-GB" sz="2800" b="1" dirty="0"/>
              <a:t> March today!</a:t>
            </a:r>
          </a:p>
        </p:txBody>
      </p:sp>
    </p:spTree>
    <p:extLst>
      <p:ext uri="{BB962C8B-B14F-4D97-AF65-F5344CB8AC3E}">
        <p14:creationId xmlns:p14="http://schemas.microsoft.com/office/powerpoint/2010/main" val="2233309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94306F-253E-3F48-8061-200E3BBCC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67529"/>
            <a:ext cx="12192000" cy="330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74A553-3700-0C4C-B8D0-B054F5ADA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743200"/>
            <a:ext cx="4103739" cy="411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631896-E9D9-4244-B0F5-F82FF24116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7841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18F028C-4C48-7348-B872-E9F8D12DAF95}"/>
              </a:ext>
            </a:extLst>
          </p:cNvPr>
          <p:cNvSpPr/>
          <p:nvPr/>
        </p:nvSpPr>
        <p:spPr>
          <a:xfrm>
            <a:off x="3644348" y="1465927"/>
            <a:ext cx="854765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/>
              <a:t>‘Peace be with you’, Jesus said to them. ‘As the Father has sent me, so I’m sending you’. With that he breathed on them and said, ‘Receive the Holy Spirit’. </a:t>
            </a:r>
          </a:p>
          <a:p>
            <a:r>
              <a:rPr lang="en-GB" sz="4000" b="1" dirty="0"/>
              <a:t>John 20:21-22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231AD-7B16-5642-BE41-DBC08B19A2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50" y="374650"/>
            <a:ext cx="2546350" cy="7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2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7B05EE7CFC074FA06D9B8FE2E75FA0" ma:contentTypeVersion="4" ma:contentTypeDescription="Create a new document." ma:contentTypeScope="" ma:versionID="505267e4578acdadd0b5818a746d5f7b">
  <xsd:schema xmlns:xsd="http://www.w3.org/2001/XMLSchema" xmlns:xs="http://www.w3.org/2001/XMLSchema" xmlns:p="http://schemas.microsoft.com/office/2006/metadata/properties" xmlns:ns2="671c8a20-75b8-478c-9be1-8ef5f063b807" targetNamespace="http://schemas.microsoft.com/office/2006/metadata/properties" ma:root="true" ma:fieldsID="26be58b985d01fa7aa043b8169529770" ns2:_="">
    <xsd:import namespace="671c8a20-75b8-478c-9be1-8ef5f063b8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c8a20-75b8-478c-9be1-8ef5f063b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52F0B2-1815-47B6-9BCF-7F9B3FF7366E}">
  <ds:schemaRefs>
    <ds:schemaRef ds:uri="http://purl.org/dc/dcmitype/"/>
    <ds:schemaRef ds:uri="671c8a20-75b8-478c-9be1-8ef5f063b807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763412B-75C8-4DBD-96FF-6D27A8E434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c8a20-75b8-478c-9be1-8ef5f063b8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937E1E-E513-45AD-8EE8-D6C70DF078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113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Condensed Demi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Wright</dc:creator>
  <cp:lastModifiedBy>Sound Desk</cp:lastModifiedBy>
  <cp:revision>19</cp:revision>
  <dcterms:created xsi:type="dcterms:W3CDTF">2020-03-04T20:08:16Z</dcterms:created>
  <dcterms:modified xsi:type="dcterms:W3CDTF">2020-03-15T11:59:07Z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0x010100AF7B05EE7CFC074FA06D9B8FE2E75FA0</vt:lpwstr>
  </property>
</Properties>
</file>