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4"/>
  </p:sldMasterIdLst>
  <p:notesMasterIdLst>
    <p:notesMasterId r:id="rId13"/>
  </p:notesMasterIdLst>
  <p:sldIdLst>
    <p:sldId id="270" r:id="rId5"/>
    <p:sldId id="276" r:id="rId6"/>
    <p:sldId id="277" r:id="rId7"/>
    <p:sldId id="278" r:id="rId8"/>
    <p:sldId id="279" r:id="rId9"/>
    <p:sldId id="280" r:id="rId10"/>
    <p:sldId id="281" r:id="rId11"/>
    <p:sldId id="275" r:id="rId12"/>
  </p:sldIdLst>
  <p:sldSz cx="12192000" cy="6858000"/>
  <p:notesSz cx="6794500" cy="9906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85146" autoAdjust="0"/>
  </p:normalViewPr>
  <p:slideViewPr>
    <p:cSldViewPr snapToGrid="0">
      <p:cViewPr varScale="1">
        <p:scale>
          <a:sx n="97" d="100"/>
          <a:sy n="97" d="100"/>
        </p:scale>
        <p:origin x="330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viewProps" Target="viewProp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4283" cy="49702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48645" y="0"/>
            <a:ext cx="2944283" cy="49702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83CFC87-3C36-405B-A46B-2F6A2E60702E}" type="datetimeFigureOut">
              <a:rPr lang="en-GB" smtClean="0"/>
              <a:t>06/10/2019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5450" y="1238250"/>
            <a:ext cx="5943600" cy="33432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450" y="4767262"/>
            <a:ext cx="5435600" cy="390048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08981"/>
            <a:ext cx="2944283" cy="49701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48645" y="9408981"/>
            <a:ext cx="2944283" cy="49701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FA44183-26D8-4E20-8077-9F9CB7D421B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879938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A44183-26D8-4E20-8077-9F9CB7D421B7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246317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A44183-26D8-4E20-8077-9F9CB7D421B7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239484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A44183-26D8-4E20-8077-9F9CB7D421B7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731890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A44183-26D8-4E20-8077-9F9CB7D421B7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1670304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A44183-26D8-4E20-8077-9F9CB7D421B7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2664930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A44183-26D8-4E20-8077-9F9CB7D421B7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4785312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A44183-26D8-4E20-8077-9F9CB7D421B7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3946598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A44183-26D8-4E20-8077-9F9CB7D421B7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275031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09800" y="4464028"/>
            <a:ext cx="9144000" cy="1641490"/>
          </a:xfrm>
        </p:spPr>
        <p:txBody>
          <a:bodyPr wrap="none" anchor="t">
            <a:normAutofit/>
          </a:bodyPr>
          <a:lstStyle>
            <a:lvl1pPr algn="r">
              <a:defRPr sz="9600" b="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09799" y="3694375"/>
            <a:ext cx="9144000" cy="754025"/>
          </a:xfrm>
        </p:spPr>
        <p:txBody>
          <a:bodyPr anchor="b">
            <a:normAutofit/>
          </a:bodyPr>
          <a:lstStyle>
            <a:lvl1pPr marL="0" indent="0" algn="r">
              <a:buNone/>
              <a:defRPr sz="32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D19FB2-3AAB-4D03-B13A-2960828C78E3}" type="datetimeFigureOut">
              <a:rPr lang="en-US" dirty="0"/>
              <a:t>10/6/2019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367160"/>
            <a:ext cx="10515600" cy="81935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39788" y="987425"/>
            <a:ext cx="10515600" cy="337973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5186516"/>
            <a:ext cx="10514012" cy="682472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0C674-7DFC-42FE-B9CD-82963CDB1557}" type="datetimeFigureOut">
              <a:rPr lang="en-US" dirty="0"/>
              <a:t>10/6/2019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353434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4489399"/>
            <a:ext cx="10514012" cy="1501826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76456F-F47D-4F25-8053-2A695DA0CA7D}" type="datetimeFigureOut">
              <a:rPr lang="en-US" dirty="0"/>
              <a:t>10/6/2019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365125"/>
            <a:ext cx="9302752" cy="2992904"/>
          </a:xfrm>
        </p:spPr>
        <p:txBody>
          <a:bodyPr anchor="ctr"/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8200" y="4501729"/>
            <a:ext cx="10512424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C7379-69CC-4837-9905-BEBA22830C8A}" type="datetimeFigureOut">
              <a:rPr lang="en-US" dirty="0"/>
              <a:t>10/6/2019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111044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2326967"/>
            <a:ext cx="10515600" cy="2511835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4850581"/>
            <a:ext cx="10514012" cy="1140644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EB8B7E-8AEE-4F10-BFEE-C999AD004D36}" type="datetimeFigureOut">
              <a:rPr lang="en-US" dirty="0"/>
              <a:t>10/6/2019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337282" y="188595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356798" y="257175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87994" y="1885950"/>
            <a:ext cx="2936241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n-US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77441" y="257175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29035" y="1885950"/>
            <a:ext cx="2932113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2400" b="0" dirty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n-US"/>
              <a:t>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29035" y="257175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8F3F9-58BC-440B-B37B-805B9055EF92}" type="datetimeFigureOut">
              <a:rPr lang="en-US" dirty="0"/>
              <a:t>10/6/2019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332085" y="4297503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2085" y="2256354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332085" y="4873765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997" y="4297503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68996" y="2256354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67644" y="4873764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04322" y="4297503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04321" y="2256354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04197" y="4873762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5A53AF-48EA-489D-8260-9DCAB666386A}" type="datetimeFigureOut">
              <a:rPr lang="en-US" dirty="0"/>
              <a:t>10/6/2019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ED02AE-B9A4-47BD-AF8E-97E16144138B}" type="datetimeFigureOut">
              <a:rPr lang="en-US" dirty="0"/>
              <a:t>10/6/2019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0FD78B-DB02-4362-BCDC-98A55456977C}" type="datetimeFigureOut">
              <a:rPr lang="en-US" dirty="0"/>
              <a:t>10/6/2019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16976-5D93-46E4-A98A-FAD63E4D0EA8}" type="datetimeFigureOut">
              <a:rPr lang="en-US" dirty="0"/>
              <a:t>10/6/2019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854532" y="4464028"/>
            <a:ext cx="9144000" cy="1641490"/>
          </a:xfrm>
        </p:spPr>
        <p:txBody>
          <a:bodyPr wrap="none" anchor="t">
            <a:normAutofit/>
          </a:bodyPr>
          <a:lstStyle>
            <a:lvl1pPr algn="l">
              <a:defRPr sz="9600" b="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7000"/>
                        <a:lumOff val="53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854532" y="3693674"/>
            <a:ext cx="9144000" cy="754025"/>
          </a:xfrm>
        </p:spPr>
        <p:txBody>
          <a:bodyPr anchor="b">
            <a:normAutofit/>
          </a:bodyPr>
          <a:lstStyle>
            <a:lvl1pPr marL="0" indent="0" algn="l">
              <a:buNone/>
              <a:defRPr sz="32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39F4F5-F4D2-4D2A-AB60-88D37ADCB869}" type="datetimeFigureOut">
              <a:rPr lang="en-US" dirty="0"/>
              <a:t>10/6/2019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20000" y="1825625"/>
            <a:ext cx="5025216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19840" y="1825625"/>
            <a:ext cx="503396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BC6CE-6D1E-47E5-8859-F31AC5380EB2}" type="datetimeFigureOut">
              <a:rPr lang="en-US" dirty="0"/>
              <a:t>10/6/2019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0000" y="1681163"/>
            <a:ext cx="5025216" cy="823912"/>
          </a:xfrm>
        </p:spPr>
        <p:txBody>
          <a:bodyPr anchor="b"/>
          <a:lstStyle>
            <a:lvl1pPr marL="0" indent="0">
              <a:buNone/>
              <a:defRPr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20000" y="2505075"/>
            <a:ext cx="5025216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19840" y="1681163"/>
            <a:ext cx="5035548" cy="823912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19840" y="2505075"/>
            <a:ext cx="503554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B4E7C4-4DA4-404D-9965-B13F2DD7D8BF}" type="datetimeFigureOut">
              <a:rPr lang="en-US" dirty="0"/>
              <a:t>10/6/2019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6FB7AA-4A53-424F-AD41-70827B6504BA}" type="datetimeFigureOut">
              <a:rPr lang="en-US" dirty="0"/>
              <a:t>10/6/2019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884882-FB12-4BC8-9960-9AD8104D7FAE}" type="datetimeFigureOut">
              <a:rPr lang="en-US" dirty="0"/>
              <a:t>10/6/2019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0000" y="2057400"/>
            <a:ext cx="3652025" cy="3811588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D1BD23-6E54-4D9D-AD88-A2813C73CC25}" type="datetimeFigureOut">
              <a:rPr lang="en-US" dirty="0"/>
              <a:t>10/6/2019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0000" y="2057400"/>
            <a:ext cx="3652025" cy="3811588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71A834-4F3C-4AF9-9C74-05EC35A0F292}" type="datetimeFigureOut">
              <a:rPr lang="en-US" dirty="0"/>
              <a:t>10/6/2019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0000" y="1825625"/>
            <a:ext cx="102338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fld id="{51CF1133-3259-4C45-BABA-5B62D9C6F78D}" type="datetimeFigureOut">
              <a:rPr lang="en-US" dirty="0"/>
              <a:t>10/6/2019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b="0" kern="1200">
          <a:gradFill flip="none" rotWithShape="1">
            <a:gsLst>
              <a:gs pos="28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  <a:tileRect/>
          </a:gra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43A65A-8EEC-4208-9247-FD3587AE67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The Generous God and our Response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014E1E-B448-4048-931C-EF2DBF3B91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19999" y="1825625"/>
            <a:ext cx="3658477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4000" dirty="0"/>
              <a:t>Exodus 33.11</a:t>
            </a:r>
          </a:p>
          <a:p>
            <a:pPr marL="0" indent="0">
              <a:buNone/>
            </a:pPr>
            <a:r>
              <a:rPr lang="en-GB" sz="4000" dirty="0"/>
              <a:t>Joshua 1.1-11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6C584CA-2F0E-4108-ADEA-0E7FBAB998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01919" y="2000250"/>
            <a:ext cx="7568319" cy="3722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13236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BFAFCB-99B3-4BCE-98EF-96885A3DA7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1 Generous with his Presence 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569B1B8-EA91-4DC0-9A81-BCE5CD11E7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GB" sz="4000" dirty="0"/>
              <a:t>Exodus 33.11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D0DCF24-41E6-4717-844C-25573DC4EB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5768" y="1455226"/>
            <a:ext cx="7013608" cy="5260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40919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977F3D-0266-4154-BA25-CB7DB9B3B8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2. The Generous Gospel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6ECDB7-FCD2-4D36-8132-20A5208B0BA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GB" sz="4000" dirty="0"/>
              <a:t>God calls a </a:t>
            </a:r>
            <a:r>
              <a:rPr lang="en-GB" sz="4000" b="1" u="sng" dirty="0"/>
              <a:t>people</a:t>
            </a:r>
            <a:r>
              <a:rPr lang="en-GB" sz="4000" dirty="0"/>
              <a:t> (v2) and gives them his good and gracious </a:t>
            </a:r>
            <a:r>
              <a:rPr lang="en-GB" sz="4000" b="1" u="sng" dirty="0"/>
              <a:t>rule</a:t>
            </a:r>
            <a:r>
              <a:rPr lang="en-GB" sz="4000" dirty="0"/>
              <a:t> (vs 7-8) and brings them to his </a:t>
            </a:r>
            <a:r>
              <a:rPr lang="en-GB" sz="4000" b="1" u="sng" dirty="0"/>
              <a:t>place</a:t>
            </a:r>
            <a:r>
              <a:rPr lang="en-GB" sz="4000" dirty="0"/>
              <a:t> (vs 2-4, v6). </a:t>
            </a:r>
          </a:p>
          <a:p>
            <a:pPr marL="0" indent="0">
              <a:buNone/>
            </a:pPr>
            <a:endParaRPr lang="en-GB" sz="4000" dirty="0"/>
          </a:p>
          <a:p>
            <a:pPr marL="0" indent="0">
              <a:buNone/>
            </a:pPr>
            <a:r>
              <a:rPr lang="en-GB" sz="4000" dirty="0"/>
              <a:t>This is ultimately fulfilled in the one greater than Moses and Joshua…</a:t>
            </a:r>
          </a:p>
        </p:txBody>
      </p:sp>
    </p:spTree>
    <p:extLst>
      <p:ext uri="{BB962C8B-B14F-4D97-AF65-F5344CB8AC3E}">
        <p14:creationId xmlns:p14="http://schemas.microsoft.com/office/powerpoint/2010/main" val="38288137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79A343-B3CE-418F-897B-79487551C0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972062"/>
          </a:xfrm>
        </p:spPr>
        <p:txBody>
          <a:bodyPr>
            <a:normAutofit fontScale="90000"/>
          </a:bodyPr>
          <a:lstStyle/>
          <a:p>
            <a:r>
              <a:rPr lang="en-GB" dirty="0"/>
              <a:t>3. So…</a:t>
            </a:r>
            <a:br>
              <a:rPr lang="en-GB" dirty="0"/>
            </a:b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54C6FF-9763-44C5-A468-8286A43FFF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9226" y="1510123"/>
            <a:ext cx="4218916" cy="517494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4000" dirty="0"/>
              <a:t>We have fears. </a:t>
            </a:r>
          </a:p>
          <a:p>
            <a:pPr marL="0" indent="0">
              <a:buNone/>
            </a:pPr>
            <a:r>
              <a:rPr lang="en-GB" sz="4000" dirty="0"/>
              <a:t>It’s rarely helpful to minimise these.</a:t>
            </a:r>
          </a:p>
          <a:p>
            <a:pPr marL="0" indent="0">
              <a:buNone/>
            </a:pPr>
            <a:r>
              <a:rPr lang="en-GB" sz="4000" dirty="0"/>
              <a:t>But God’s command strengthens us (vs 6,8,9).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FE8CFC0-FAC2-4FD0-A10F-2D7EFA3155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4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26233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2001DE-0A2E-45A3-8A20-58D5B277A1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4. Be committed to living out of God’s word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D5BA2E10-D380-4053-9133-31DF382004E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491849" y="1504334"/>
            <a:ext cx="7669163" cy="5112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83325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951C57-AA62-4A69-97C8-86DBA20780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5. Be involved (v11)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081AE9-6E37-4C50-A9C3-4C75BE9C5E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20000" y="1825625"/>
            <a:ext cx="6096877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4000" dirty="0"/>
              <a:t>This is for all</a:t>
            </a:r>
          </a:p>
          <a:p>
            <a:pPr marL="0" indent="0">
              <a:buNone/>
            </a:pPr>
            <a:r>
              <a:rPr lang="en-GB" sz="4000" dirty="0"/>
              <a:t>This is part of God’s generosity towards us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A023213-7591-4F4A-93DC-89FEBEBDF1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5543" y="571500"/>
            <a:ext cx="4068096" cy="6102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03568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394BD5-BBAC-48D6-82F5-CC3CDE36A9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Afterword…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7CD160-A305-45DE-A726-DF386FCF7D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GB" sz="4000" dirty="0"/>
              <a:t>God’s presence is not just in the tent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72501CD-C432-4894-BD56-7CC2A4FC07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31689" y="2618723"/>
            <a:ext cx="7802957" cy="4077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88194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29E51F-F55F-4247-B7A8-F4394FC20A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0381" y="67443"/>
            <a:ext cx="10515600" cy="1325563"/>
          </a:xfrm>
        </p:spPr>
        <p:txBody>
          <a:bodyPr/>
          <a:lstStyle/>
          <a:p>
            <a:r>
              <a:rPr lang="en-GB" dirty="0"/>
              <a:t>Communion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6E16D5-480C-4150-9782-053CFD155B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0903" y="1393006"/>
            <a:ext cx="102338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GB" sz="40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6516DA7-F8B3-4DF9-BEBA-4734DAD623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35780" y="1113656"/>
            <a:ext cx="8422620" cy="5608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7285410"/>
      </p:ext>
    </p:extLst>
  </p:cSld>
  <p:clrMapOvr>
    <a:masterClrMapping/>
  </p:clrMapOvr>
</p:sld>
</file>

<file path=ppt/theme/theme1.xml><?xml version="1.0" encoding="utf-8"?>
<a:theme xmlns:a="http://schemas.openxmlformats.org/drawingml/2006/main" name="Depth">
  <a:themeElements>
    <a:clrScheme name="Depth">
      <a:dk1>
        <a:sysClr val="windowText" lastClr="000000"/>
      </a:dk1>
      <a:lt1>
        <a:sysClr val="window" lastClr="FFFFFF"/>
      </a:lt1>
      <a:dk2>
        <a:srgbClr val="455F51"/>
      </a:dk2>
      <a:lt2>
        <a:srgbClr val="94D7E4"/>
      </a:lt2>
      <a:accent1>
        <a:srgbClr val="41AEBD"/>
      </a:accent1>
      <a:accent2>
        <a:srgbClr val="97E9D5"/>
      </a:accent2>
      <a:accent3>
        <a:srgbClr val="A2CF49"/>
      </a:accent3>
      <a:accent4>
        <a:srgbClr val="608F3D"/>
      </a:accent4>
      <a:accent5>
        <a:srgbClr val="F4DE3A"/>
      </a:accent5>
      <a:accent6>
        <a:srgbClr val="FCB11C"/>
      </a:accent6>
      <a:hlink>
        <a:srgbClr val="FBCA98"/>
      </a:hlink>
      <a:folHlink>
        <a:srgbClr val="D3B86D"/>
      </a:folHlink>
    </a:clrScheme>
    <a:fontScheme name="Depth">
      <a:majorFont>
        <a:latin typeface="Corbel" panose="020B0503020204020204"/>
        <a:ea typeface=""/>
        <a:cs typeface=""/>
        <a:font script="Jpan" typeface="メイリオ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メイリオ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epth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epth" id="{7BEAFC2A-325C-49C4-AC08-2B765DA903F9}" vid="{1735E755-43E6-43AA-ABA2-C989ECC79AF5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2F2F3698D71DB40B9309D265380E61A" ma:contentTypeVersion="5" ma:contentTypeDescription="Create a new document." ma:contentTypeScope="" ma:versionID="f9f9eee69fc8c73bba6650368d647291">
  <xsd:schema xmlns:xsd="http://www.w3.org/2001/XMLSchema" xmlns:xs="http://www.w3.org/2001/XMLSchema" xmlns:p="http://schemas.microsoft.com/office/2006/metadata/properties" xmlns:ns2="8145bb1d-ca89-48f5-8a03-ec3f69990983" targetNamespace="http://schemas.microsoft.com/office/2006/metadata/properties" ma:root="true" ma:fieldsID="ca954b7b41de12c1627fc4fb5a1815be" ns2:_="">
    <xsd:import namespace="8145bb1d-ca89-48f5-8a03-ec3f6999098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145bb1d-ca89-48f5-8a03-ec3f6999098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3291FF3D-5FC0-4BE3-8536-411BBB1E4BC3}">
  <ds:schemaRefs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purl.org/dc/terms/"/>
    <ds:schemaRef ds:uri="http://schemas.openxmlformats.org/package/2006/metadata/core-properties"/>
    <ds:schemaRef ds:uri="8145bb1d-ca89-48f5-8a03-ec3f69990983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AB479E99-0C5C-4791-82FA-06756A1BE347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25F94879-E6F6-4B8A-9A50-04BC80B0C2C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145bb1d-ca89-48f5-8a03-ec3f6999098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Depth</Template>
  <TotalTime>13616</TotalTime>
  <Words>138</Words>
  <Application>Microsoft Office PowerPoint</Application>
  <PresentationFormat>Widescreen</PresentationFormat>
  <Paragraphs>28</Paragraphs>
  <Slides>8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2" baseType="lpstr">
      <vt:lpstr>Arial</vt:lpstr>
      <vt:lpstr>Calibri</vt:lpstr>
      <vt:lpstr>Corbel</vt:lpstr>
      <vt:lpstr>Depth</vt:lpstr>
      <vt:lpstr>The Generous God and our Response </vt:lpstr>
      <vt:lpstr>1 Generous with his Presence </vt:lpstr>
      <vt:lpstr>2. The Generous Gospel </vt:lpstr>
      <vt:lpstr>3. So… </vt:lpstr>
      <vt:lpstr>4. Be committed to living out of God’s word</vt:lpstr>
      <vt:lpstr>5. Be involved (v11)</vt:lpstr>
      <vt:lpstr>Afterword…</vt:lpstr>
      <vt:lpstr>Communion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Our values, our DNA</dc:title>
  <dc:creator>Peter Morden</dc:creator>
  <cp:lastModifiedBy>Peter Morden</cp:lastModifiedBy>
  <cp:revision>4</cp:revision>
  <cp:lastPrinted>2019-10-06T07:47:33Z</cp:lastPrinted>
  <dcterms:created xsi:type="dcterms:W3CDTF">2019-06-01T13:32:13Z</dcterms:created>
  <dcterms:modified xsi:type="dcterms:W3CDTF">2019-10-06T08:35:13Z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0x01010032F2F3698D71DB40B9309D265380E61A</vt:lpwstr>
  </property>
</Properties>
</file>