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68" r:id="rId4"/>
    <p:sldId id="258" r:id="rId5"/>
    <p:sldId id="267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embeddedFontLst>
    <p:embeddedFont>
      <p:font typeface="Mongolian Baiti" panose="03000500000000000000" pitchFamily="66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asic title font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B1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81C0-5A4A-4156-B605-3F5A436609B7}" type="datetimeFigureOut">
              <a:rPr lang="en-GB" smtClean="0"/>
              <a:pPr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AB56-DEC3-444A-AEF7-40F21CA8B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9"/>
          <p:cNvGrpSpPr/>
          <p:nvPr/>
        </p:nvGrpSpPr>
        <p:grpSpPr>
          <a:xfrm>
            <a:off x="323528" y="1727374"/>
            <a:ext cx="8496944" cy="3695203"/>
            <a:chOff x="467544" y="1321892"/>
            <a:chExt cx="8496944" cy="3695203"/>
          </a:xfrm>
        </p:grpSpPr>
        <p:sp>
          <p:nvSpPr>
            <p:cNvPr id="6" name="TextBox 5"/>
            <p:cNvSpPr txBox="1"/>
            <p:nvPr/>
          </p:nvSpPr>
          <p:spPr>
            <a:xfrm>
              <a:off x="1711281" y="1321892"/>
              <a:ext cx="5721438" cy="230832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6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COLOSSIANS </a:t>
              </a:r>
              <a:r>
                <a:rPr lang="en-GB" sz="48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1:20-23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4247654"/>
              <a:ext cx="8496944" cy="76944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The Life-changing gospel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9"/>
          <p:cNvGrpSpPr/>
          <p:nvPr/>
        </p:nvGrpSpPr>
        <p:grpSpPr>
          <a:xfrm>
            <a:off x="323528" y="1727374"/>
            <a:ext cx="8496944" cy="3695203"/>
            <a:chOff x="467544" y="1321892"/>
            <a:chExt cx="8496944" cy="3695203"/>
          </a:xfrm>
        </p:grpSpPr>
        <p:sp>
          <p:nvSpPr>
            <p:cNvPr id="6" name="TextBox 5"/>
            <p:cNvSpPr txBox="1"/>
            <p:nvPr/>
          </p:nvSpPr>
          <p:spPr>
            <a:xfrm>
              <a:off x="1711281" y="1321892"/>
              <a:ext cx="5721438" cy="230832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6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COLOSSIANS </a:t>
              </a:r>
              <a:r>
                <a:rPr lang="en-GB" sz="48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1:20-23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4247654"/>
              <a:ext cx="8496944" cy="76944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The Life-changing gospel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10" name="Group 9"/>
          <p:cNvGrpSpPr/>
          <p:nvPr/>
        </p:nvGrpSpPr>
        <p:grpSpPr>
          <a:xfrm>
            <a:off x="323528" y="1727374"/>
            <a:ext cx="8496944" cy="3403252"/>
            <a:chOff x="467544" y="1321892"/>
            <a:chExt cx="8496944" cy="3403252"/>
          </a:xfrm>
        </p:grpSpPr>
        <p:sp>
          <p:nvSpPr>
            <p:cNvPr id="6" name="TextBox 5"/>
            <p:cNvSpPr txBox="1"/>
            <p:nvPr/>
          </p:nvSpPr>
          <p:spPr>
            <a:xfrm>
              <a:off x="1711281" y="1321892"/>
              <a:ext cx="5721438" cy="156966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6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COLOSSIANS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2970818"/>
              <a:ext cx="8496944" cy="175432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“So then, just as you received Christ Jesus as Lord, continue to live in him,” Col 2:6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68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9"/>
          <p:cNvGrpSpPr/>
          <p:nvPr/>
        </p:nvGrpSpPr>
        <p:grpSpPr>
          <a:xfrm>
            <a:off x="179512" y="116632"/>
            <a:ext cx="8964488" cy="2075458"/>
            <a:chOff x="323528" y="-288850"/>
            <a:chExt cx="8964488" cy="2075458"/>
          </a:xfrm>
        </p:grpSpPr>
        <p:sp>
          <p:nvSpPr>
            <p:cNvPr id="6" name="TextBox 5"/>
            <p:cNvSpPr txBox="1"/>
            <p:nvPr/>
          </p:nvSpPr>
          <p:spPr>
            <a:xfrm>
              <a:off x="5724128" y="-288850"/>
              <a:ext cx="3563888" cy="584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COLOSSIANS 1:21-23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863278"/>
              <a:ext cx="2664296" cy="92333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v15-20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2492896"/>
            <a:ext cx="7380312" cy="76944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gospel and the universe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9"/>
          <p:cNvGrpSpPr/>
          <p:nvPr/>
        </p:nvGrpSpPr>
        <p:grpSpPr>
          <a:xfrm>
            <a:off x="179512" y="116632"/>
            <a:ext cx="8964488" cy="2075458"/>
            <a:chOff x="323528" y="-288850"/>
            <a:chExt cx="8964488" cy="2075458"/>
          </a:xfrm>
        </p:grpSpPr>
        <p:sp>
          <p:nvSpPr>
            <p:cNvPr id="6" name="TextBox 5"/>
            <p:cNvSpPr txBox="1"/>
            <p:nvPr/>
          </p:nvSpPr>
          <p:spPr>
            <a:xfrm>
              <a:off x="5724128" y="-288850"/>
              <a:ext cx="3563888" cy="58477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COLOSSIANS 1:21-23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863278"/>
              <a:ext cx="2664296" cy="92333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bg1">
                      <a:lumMod val="95000"/>
                    </a:schemeClr>
                  </a:solidFill>
                  <a:latin typeface="basic title font" pitchFamily="2" charset="0"/>
                  <a:cs typeface="Mongolian Baiti" pitchFamily="66" charset="0"/>
                </a:rPr>
                <a:t>v15-20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024" y="3645024"/>
            <a:ext cx="2555776" cy="92333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V21-23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2492896"/>
            <a:ext cx="7380312" cy="76944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gospel and the universe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4725144"/>
            <a:ext cx="5256584" cy="76944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gospel and you</a:t>
            </a:r>
          </a:p>
        </p:txBody>
      </p:sp>
    </p:spTree>
    <p:extLst>
      <p:ext uri="{BB962C8B-B14F-4D97-AF65-F5344CB8AC3E}">
        <p14:creationId xmlns:p14="http://schemas.microsoft.com/office/powerpoint/2010/main" val="220899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4" y="2077794"/>
            <a:ext cx="7772400" cy="747514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116632"/>
            <a:ext cx="4896544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life changing gospel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116632"/>
            <a:ext cx="3563888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COLOSSIANS 1:21-23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4" y="2077794"/>
            <a:ext cx="7772400" cy="747514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116632"/>
            <a:ext cx="4896544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life changing gospel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5716" y="1634897"/>
            <a:ext cx="5112568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Where you were : v21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116632"/>
            <a:ext cx="3563888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COLOSSIANS 1:21-23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4" y="2077794"/>
            <a:ext cx="7772400" cy="747514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116632"/>
            <a:ext cx="4896544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life changing gospel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5716" y="1634897"/>
            <a:ext cx="5112568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Where you were : v21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3075057"/>
            <a:ext cx="4896544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Where you are : v22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116632"/>
            <a:ext cx="3563888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COLOSSIANS 1:21-23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4" y="2077794"/>
            <a:ext cx="7772400" cy="747514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Picture 4" descr="DSCN46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4156" t="4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116632"/>
            <a:ext cx="4896544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The life changing gospel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5716" y="1634897"/>
            <a:ext cx="5112568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Where you were : v21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3075057"/>
            <a:ext cx="4896544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Where you are : v22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5756" y="4515217"/>
            <a:ext cx="4392488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Where to go : v23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116632"/>
            <a:ext cx="3563888" cy="5847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sic title font" pitchFamily="2" charset="0"/>
                <a:cs typeface="Mongolian Baiti" pitchFamily="66" charset="0"/>
              </a:rPr>
              <a:t>COLOSSIANS 1:21-23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107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Mongolian Baiti</vt:lpstr>
      <vt:lpstr>Calibri</vt:lpstr>
      <vt:lpstr>basic title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Martin Smith</cp:lastModifiedBy>
  <cp:revision>8</cp:revision>
  <dcterms:created xsi:type="dcterms:W3CDTF">2017-09-23T16:47:01Z</dcterms:created>
  <dcterms:modified xsi:type="dcterms:W3CDTF">2018-01-06T14:23:53Z</dcterms:modified>
</cp:coreProperties>
</file>