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57" r:id="rId3"/>
    <p:sldId id="261" r:id="rId4"/>
    <p:sldId id="262" r:id="rId5"/>
    <p:sldId id="258" r:id="rId6"/>
  </p:sldIdLst>
  <p:sldSz cx="12192000" cy="6858000"/>
  <p:notesSz cx="67945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96B90-B8A1-49FD-8514-FCEE5F21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Serving Together</a:t>
            </a:r>
            <a:br>
              <a:rPr lang="en-GB" dirty="0"/>
            </a:br>
            <a:r>
              <a:rPr lang="en-GB" dirty="0"/>
              <a:t>Ephesians 4.1-13 (esp. 11-13)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B1C63A-97B6-484E-95F4-74F628DF5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60" b="5845"/>
          <a:stretch/>
        </p:blipFill>
        <p:spPr>
          <a:xfrm>
            <a:off x="1577130" y="1832146"/>
            <a:ext cx="8766496" cy="4904936"/>
          </a:xfrm>
        </p:spPr>
      </p:pic>
    </p:spTree>
    <p:extLst>
      <p:ext uri="{BB962C8B-B14F-4D97-AF65-F5344CB8AC3E}">
        <p14:creationId xmlns:p14="http://schemas.microsoft.com/office/powerpoint/2010/main" val="3953146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0E73A-FAC1-480F-A1EA-4E7EC38A2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5A7259-04B3-481F-B3D4-25F4D66B1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92" b="12207"/>
          <a:stretch/>
        </p:blipFill>
        <p:spPr>
          <a:xfrm>
            <a:off x="4660683" y="365125"/>
            <a:ext cx="7284721" cy="385448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38EC79-5F9F-4546-A045-12C97F739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988" y="2820177"/>
            <a:ext cx="5147388" cy="386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97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A71CF-12EB-4188-8CA0-58A3FB279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Unity in the Gospel (vs 4-5; 13)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A7531E-88BD-422A-8047-B6A558DA4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196" y="1514829"/>
            <a:ext cx="5138627" cy="497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23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E21F2-3D58-407B-A95D-D815ECBC5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75" y="0"/>
            <a:ext cx="10515600" cy="1325563"/>
          </a:xfrm>
        </p:spPr>
        <p:txBody>
          <a:bodyPr/>
          <a:lstStyle/>
          <a:p>
            <a:r>
              <a:rPr lang="en-GB" dirty="0"/>
              <a:t>Serving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47754-34C9-4C5B-AC04-53EC2EA9F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384" y="1253331"/>
            <a:ext cx="1065523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000" dirty="0"/>
              <a:t>‘So Christ himself gave the apostles, the prophets, the evangelists, the pastors and teachers, </a:t>
            </a:r>
            <a:r>
              <a:rPr lang="en-GB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to equip his people for works of service</a:t>
            </a:r>
            <a:r>
              <a:rPr lang="en-GB" sz="4000" dirty="0"/>
              <a:t>, so that the body of Christ may be built up’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4000" dirty="0"/>
              <a:t>‘</a:t>
            </a:r>
            <a:r>
              <a:rPr lang="en-GB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for the perfecting of the saints, for the work of ministry</a:t>
            </a:r>
            <a:r>
              <a:rPr lang="en-GB" sz="4000" dirty="0"/>
              <a:t>’ (KJV)</a:t>
            </a:r>
          </a:p>
          <a:p>
            <a:pPr marL="0" indent="0">
              <a:buNone/>
            </a:pPr>
            <a:r>
              <a:rPr lang="en-GB" sz="4000" dirty="0"/>
              <a:t>The ‘calamitous comma’ </a:t>
            </a:r>
          </a:p>
          <a:p>
            <a:pPr marL="0" indent="0">
              <a:buNone/>
            </a:pPr>
            <a:r>
              <a:rPr lang="en-GB" sz="4000" dirty="0"/>
              <a:t>All are called to service / ministry</a:t>
            </a:r>
          </a:p>
        </p:txBody>
      </p:sp>
    </p:spTree>
    <p:extLst>
      <p:ext uri="{BB962C8B-B14F-4D97-AF65-F5344CB8AC3E}">
        <p14:creationId xmlns:p14="http://schemas.microsoft.com/office/powerpoint/2010/main" val="3339868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A4746-4259-4560-8A11-B9CD61CE0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412" y="957878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dirty="0"/>
              <a:t>We are called to serve in the wider world</a:t>
            </a:r>
          </a:p>
          <a:p>
            <a:pPr marL="0" indent="0">
              <a:buNone/>
            </a:pPr>
            <a:r>
              <a:rPr lang="en-GB" sz="4400" dirty="0"/>
              <a:t>And for the ‘building up of the body of Christ’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2C665-8BA0-465A-A924-8D71C1D9A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911" y="2379134"/>
            <a:ext cx="7972778" cy="418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86803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50</TotalTime>
  <Words>103</Words>
  <Application>Microsoft Office PowerPoint</Application>
  <PresentationFormat>Widescreen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Corbel</vt:lpstr>
      <vt:lpstr>Depth</vt:lpstr>
      <vt:lpstr>Serving Together Ephesians 4.1-13 (esp. 11-13)</vt:lpstr>
      <vt:lpstr>PowerPoint Presentation</vt:lpstr>
      <vt:lpstr>Unity in the Gospel (vs 4-5; 13) </vt:lpstr>
      <vt:lpstr>Serving Together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Serving Together Ephesians 4.1-13 (esp. 11-13)</dc:title>
  <dc:creator>Peter Morden</dc:creator>
  <cp:lastModifiedBy>Peter Morden</cp:lastModifiedBy>
  <cp:revision>6</cp:revision>
  <cp:lastPrinted>2019-06-23T08:16:52Z</cp:lastPrinted>
  <dcterms:created xsi:type="dcterms:W3CDTF">2019-06-23T07:38:36Z</dcterms:created>
  <dcterms:modified xsi:type="dcterms:W3CDTF">2019-06-23T08:29:25Z</dcterms:modified>
</cp:coreProperties>
</file>