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256" r:id="rId3"/>
    <p:sldId id="274" r:id="rId4"/>
    <p:sldId id="275" r:id="rId5"/>
    <p:sldId id="257" r:id="rId6"/>
    <p:sldId id="258" r:id="rId7"/>
    <p:sldId id="260" r:id="rId8"/>
    <p:sldId id="321" r:id="rId9"/>
    <p:sldId id="323" r:id="rId10"/>
    <p:sldId id="264" r:id="rId11"/>
    <p:sldId id="320" r:id="rId12"/>
    <p:sldId id="325" r:id="rId13"/>
    <p:sldId id="266" r:id="rId14"/>
    <p:sldId id="324" r:id="rId15"/>
    <p:sldId id="267" r:id="rId16"/>
    <p:sldId id="268" r:id="rId17"/>
    <p:sldId id="269" r:id="rId18"/>
    <p:sldId id="287" r:id="rId19"/>
    <p:sldId id="259" r:id="rId20"/>
    <p:sldId id="272" r:id="rId21"/>
    <p:sldId id="326" r:id="rId22"/>
    <p:sldId id="270" r:id="rId23"/>
    <p:sldId id="271" r:id="rId24"/>
    <p:sldId id="288" r:id="rId25"/>
    <p:sldId id="278" r:id="rId26"/>
    <p:sldId id="281" r:id="rId27"/>
    <p:sldId id="285" r:id="rId28"/>
    <p:sldId id="282" r:id="rId29"/>
    <p:sldId id="280" r:id="rId30"/>
    <p:sldId id="284" r:id="rId31"/>
    <p:sldId id="293" r:id="rId32"/>
    <p:sldId id="327" r:id="rId33"/>
    <p:sldId id="328" r:id="rId34"/>
    <p:sldId id="292" r:id="rId35"/>
    <p:sldId id="291" r:id="rId36"/>
    <p:sldId id="329" r:id="rId37"/>
    <p:sldId id="330" r:id="rId38"/>
    <p:sldId id="261" r:id="rId39"/>
    <p:sldId id="290" r:id="rId40"/>
    <p:sldId id="289" r:id="rId41"/>
    <p:sldId id="277" r:id="rId42"/>
    <p:sldId id="331" r:id="rId43"/>
    <p:sldId id="276" r:id="rId44"/>
    <p:sldId id="332" r:id="rId45"/>
    <p:sldId id="283" r:id="rId46"/>
    <p:sldId id="279" r:id="rId47"/>
    <p:sldId id="28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5" d="100"/>
          <a:sy n="55" d="100"/>
        </p:scale>
        <p:origin x="8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78A2-C031-4DD6-8A6E-76279C2B1C50}" type="datetimeFigureOut">
              <a:rPr lang="en-GB" smtClean="0"/>
              <a:t>10/02/2019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EF43-3F5A-4828-8683-EA5CC6087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662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78A2-C031-4DD6-8A6E-76279C2B1C50}" type="datetimeFigureOut">
              <a:rPr lang="en-GB" smtClean="0"/>
              <a:t>10/02/2019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EF43-3F5A-4828-8683-EA5CC6087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55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78A2-C031-4DD6-8A6E-76279C2B1C50}" type="datetimeFigureOut">
              <a:rPr lang="en-GB" smtClean="0"/>
              <a:t>10/02/2019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EF43-3F5A-4828-8683-EA5CC6087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7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78A2-C031-4DD6-8A6E-76279C2B1C50}" type="datetimeFigureOut">
              <a:rPr lang="en-GB" smtClean="0"/>
              <a:t>10/02/2019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EF43-3F5A-4828-8683-EA5CC6087D8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7692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78A2-C031-4DD6-8A6E-76279C2B1C50}" type="datetimeFigureOut">
              <a:rPr lang="en-GB" smtClean="0"/>
              <a:t>10/02/2019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EF43-3F5A-4828-8683-EA5CC6087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624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78A2-C031-4DD6-8A6E-76279C2B1C50}" type="datetimeFigureOut">
              <a:rPr lang="en-GB" smtClean="0"/>
              <a:t>10/02/2019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EF43-3F5A-4828-8683-EA5CC6087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328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78A2-C031-4DD6-8A6E-76279C2B1C50}" type="datetimeFigureOut">
              <a:rPr lang="en-GB" smtClean="0"/>
              <a:t>10/02/2019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EF43-3F5A-4828-8683-EA5CC6087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120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78A2-C031-4DD6-8A6E-76279C2B1C50}" type="datetimeFigureOut">
              <a:rPr lang="en-GB" smtClean="0"/>
              <a:t>10/02/2019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EF43-3F5A-4828-8683-EA5CC6087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927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78A2-C031-4DD6-8A6E-76279C2B1C50}" type="datetimeFigureOut">
              <a:rPr lang="en-GB" smtClean="0"/>
              <a:t>10/02/2019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EF43-3F5A-4828-8683-EA5CC6087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65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9C54-F7D2-BD4E-845F-16381230E48B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8EBA8-5824-FB49-8BC6-740CA00D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11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9C54-F7D2-BD4E-845F-16381230E48B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8EBA8-5824-FB49-8BC6-740CA00D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59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78A2-C031-4DD6-8A6E-76279C2B1C50}" type="datetimeFigureOut">
              <a:rPr lang="en-GB" smtClean="0"/>
              <a:t>10/02/2019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EF43-3F5A-4828-8683-EA5CC6087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454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9C54-F7D2-BD4E-845F-16381230E48B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8EBA8-5824-FB49-8BC6-740CA00D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06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9C54-F7D2-BD4E-845F-16381230E48B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8EBA8-5824-FB49-8BC6-740CA00D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9C54-F7D2-BD4E-845F-16381230E48B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8EBA8-5824-FB49-8BC6-740CA00D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22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9C54-F7D2-BD4E-845F-16381230E48B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8EBA8-5824-FB49-8BC6-740CA00D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60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9C54-F7D2-BD4E-845F-16381230E48B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8EBA8-5824-FB49-8BC6-740CA00D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4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9C54-F7D2-BD4E-845F-16381230E48B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8EBA8-5824-FB49-8BC6-740CA00D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21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9C54-F7D2-BD4E-845F-16381230E48B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8EBA8-5824-FB49-8BC6-740CA00D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56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9C54-F7D2-BD4E-845F-16381230E48B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8EBA8-5824-FB49-8BC6-740CA00D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52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9C54-F7D2-BD4E-845F-16381230E48B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8EBA8-5824-FB49-8BC6-740CA00D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8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78A2-C031-4DD6-8A6E-76279C2B1C50}" type="datetimeFigureOut">
              <a:rPr lang="en-GB" smtClean="0"/>
              <a:t>10/02/2019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EF43-3F5A-4828-8683-EA5CC6087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137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78A2-C031-4DD6-8A6E-76279C2B1C50}" type="datetimeFigureOut">
              <a:rPr lang="en-GB" smtClean="0"/>
              <a:t>10/02/2019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EF43-3F5A-4828-8683-EA5CC6087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35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78A2-C031-4DD6-8A6E-76279C2B1C50}" type="datetimeFigureOut">
              <a:rPr lang="en-GB" smtClean="0"/>
              <a:t>10/02/2019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EF43-3F5A-4828-8683-EA5CC6087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779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78A2-C031-4DD6-8A6E-76279C2B1C50}" type="datetimeFigureOut">
              <a:rPr lang="en-GB" smtClean="0"/>
              <a:t>10/02/2019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EF43-3F5A-4828-8683-EA5CC6087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445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78A2-C031-4DD6-8A6E-76279C2B1C50}" type="datetimeFigureOut">
              <a:rPr lang="en-GB" smtClean="0"/>
              <a:t>10/02/2019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EF43-3F5A-4828-8683-EA5CC6087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44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78A2-C031-4DD6-8A6E-76279C2B1C50}" type="datetimeFigureOut">
              <a:rPr lang="en-GB" smtClean="0"/>
              <a:t>10/02/2019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EF43-3F5A-4828-8683-EA5CC6087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93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978A2-C031-4DD6-8A6E-76279C2B1C50}" type="datetimeFigureOut">
              <a:rPr lang="en-GB" smtClean="0"/>
              <a:t>10/02/2019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EF43-3F5A-4828-8683-EA5CC6087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155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B2978A2-C031-4DD6-8A6E-76279C2B1C50}" type="datetimeFigureOut">
              <a:rPr lang="en-GB" smtClean="0"/>
              <a:t>10/02/2019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026EF43-3F5A-4828-8683-EA5CC6087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365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F9C54-F7D2-BD4E-845F-16381230E48B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8EBA8-5824-FB49-8BC6-740CA00D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2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zhenqian/4452759778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027815"/>
            <a:ext cx="9144000" cy="5077704"/>
          </a:xfrm>
        </p:spPr>
        <p:txBody>
          <a:bodyPr/>
          <a:lstStyle/>
          <a:p>
            <a:r>
              <a:rPr lang="en-GB" dirty="0"/>
              <a:t>Building the church </a:t>
            </a:r>
            <a:br>
              <a:rPr lang="en-GB" dirty="0"/>
            </a:br>
            <a:r>
              <a:rPr lang="en-GB" dirty="0"/>
              <a:t>in hard places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Romans 1:8-17</a:t>
            </a:r>
          </a:p>
        </p:txBody>
      </p:sp>
    </p:spTree>
    <p:extLst>
      <p:ext uri="{BB962C8B-B14F-4D97-AF65-F5344CB8AC3E}">
        <p14:creationId xmlns:p14="http://schemas.microsoft.com/office/powerpoint/2010/main" val="3592805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189580-B366-4023-A60A-1FA4FF46BF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A7CA2-1EE0-4BAC-AB06-9085C9355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"/>
            <a:ext cx="10972800" cy="685799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9600" b="1" dirty="0">
                <a:solidFill>
                  <a:schemeClr val="bg1"/>
                </a:solidFill>
              </a:rPr>
              <a:t>A vibrant church impacting every community</a:t>
            </a:r>
            <a:endParaRPr lang="en-GB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63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498A-5581-4BB9-9BAF-FDDF661BD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C6D4CE-CB3A-423C-8970-ECF37FBCC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1402"/>
            <a:ext cx="12191999" cy="8404907"/>
          </a:xfrm>
        </p:spPr>
      </p:pic>
    </p:spTree>
    <p:extLst>
      <p:ext uri="{BB962C8B-B14F-4D97-AF65-F5344CB8AC3E}">
        <p14:creationId xmlns:p14="http://schemas.microsoft.com/office/powerpoint/2010/main" val="1893747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Paul’s Passions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tx1">
                    <a:lumMod val="50000"/>
                  </a:schemeClr>
                </a:solidFill>
              </a:rPr>
              <a:t>A passion for prayer</a:t>
            </a:r>
            <a:endParaRPr lang="en-GB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GB" sz="4400" dirty="0">
                <a:solidFill>
                  <a:schemeClr val="tx1">
                    <a:lumMod val="50000"/>
                  </a:schemeClr>
                </a:solidFill>
              </a:rPr>
              <a:t>A passion for partnership</a:t>
            </a:r>
          </a:p>
          <a:p>
            <a:r>
              <a:rPr lang="en-GB" sz="4400" dirty="0">
                <a:solidFill>
                  <a:schemeClr val="tx1">
                    <a:lumMod val="50000"/>
                  </a:schemeClr>
                </a:solidFill>
              </a:rPr>
              <a:t>A passion for planning</a:t>
            </a:r>
          </a:p>
          <a:p>
            <a:r>
              <a:rPr lang="en-GB" sz="4400" dirty="0"/>
              <a:t>A passion for people</a:t>
            </a:r>
          </a:p>
        </p:txBody>
      </p:sp>
    </p:spTree>
    <p:extLst>
      <p:ext uri="{BB962C8B-B14F-4D97-AF65-F5344CB8AC3E}">
        <p14:creationId xmlns:p14="http://schemas.microsoft.com/office/powerpoint/2010/main" val="3100648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A2B8F-5A62-48DD-97A6-8A05DC0A8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93" y="517451"/>
            <a:ext cx="10800907" cy="5659512"/>
          </a:xfrm>
        </p:spPr>
        <p:txBody>
          <a:bodyPr/>
          <a:lstStyle/>
          <a:p>
            <a:pPr marL="0" indent="0" algn="just">
              <a:buNone/>
            </a:pPr>
            <a:r>
              <a:rPr lang="en-GB" sz="5400" dirty="0"/>
              <a:t>“Jesus Christ has entrusted [Paul] with the gospel for [the Romans.]… It is Jesus Christ who has made Paul a debtor by committing the gospel to his trust.”</a:t>
            </a:r>
          </a:p>
          <a:p>
            <a:pPr marL="0" indent="0" algn="r">
              <a:buNone/>
            </a:pPr>
            <a:r>
              <a:rPr lang="en-GB" dirty="0"/>
              <a:t>John Stott</a:t>
            </a:r>
          </a:p>
        </p:txBody>
      </p:sp>
    </p:spTree>
    <p:extLst>
      <p:ext uri="{BB962C8B-B14F-4D97-AF65-F5344CB8AC3E}">
        <p14:creationId xmlns:p14="http://schemas.microsoft.com/office/powerpoint/2010/main" val="3057047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Paul’s Passions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tx1">
                    <a:lumMod val="50000"/>
                  </a:schemeClr>
                </a:solidFill>
              </a:rPr>
              <a:t>A passion for prayer</a:t>
            </a:r>
            <a:endParaRPr lang="en-GB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GB" sz="4400" dirty="0">
                <a:solidFill>
                  <a:schemeClr val="tx1">
                    <a:lumMod val="50000"/>
                  </a:schemeClr>
                </a:solidFill>
              </a:rPr>
              <a:t>A passion for partnership</a:t>
            </a:r>
          </a:p>
          <a:p>
            <a:r>
              <a:rPr lang="en-GB" sz="4400" dirty="0">
                <a:solidFill>
                  <a:schemeClr val="tx1">
                    <a:lumMod val="50000"/>
                  </a:schemeClr>
                </a:solidFill>
              </a:rPr>
              <a:t>A passion for planning</a:t>
            </a:r>
          </a:p>
          <a:p>
            <a:r>
              <a:rPr lang="en-GB" sz="4400" dirty="0">
                <a:solidFill>
                  <a:schemeClr val="tx1">
                    <a:lumMod val="50000"/>
                  </a:schemeClr>
                </a:solidFill>
              </a:rPr>
              <a:t>A passion for people</a:t>
            </a:r>
          </a:p>
          <a:p>
            <a:r>
              <a:rPr lang="en-GB" sz="4400" dirty="0"/>
              <a:t>A passion to preach</a:t>
            </a:r>
          </a:p>
          <a:p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617838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Paul’s Passions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tx1">
                    <a:lumMod val="50000"/>
                  </a:schemeClr>
                </a:solidFill>
              </a:rPr>
              <a:t>A passion for prayer</a:t>
            </a:r>
            <a:endParaRPr lang="en-GB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GB" sz="4400" dirty="0">
                <a:solidFill>
                  <a:schemeClr val="tx1">
                    <a:lumMod val="50000"/>
                  </a:schemeClr>
                </a:solidFill>
              </a:rPr>
              <a:t>A passion for partnership</a:t>
            </a:r>
          </a:p>
          <a:p>
            <a:r>
              <a:rPr lang="en-GB" sz="4400" dirty="0">
                <a:solidFill>
                  <a:schemeClr val="tx1">
                    <a:lumMod val="50000"/>
                  </a:schemeClr>
                </a:solidFill>
              </a:rPr>
              <a:t>A passion for planning</a:t>
            </a:r>
          </a:p>
          <a:p>
            <a:r>
              <a:rPr lang="en-GB" sz="4400" dirty="0">
                <a:solidFill>
                  <a:schemeClr val="tx1">
                    <a:lumMod val="50000"/>
                  </a:schemeClr>
                </a:solidFill>
              </a:rPr>
              <a:t>A passion for people</a:t>
            </a:r>
          </a:p>
          <a:p>
            <a:r>
              <a:rPr lang="en-GB" sz="4400" dirty="0">
                <a:solidFill>
                  <a:schemeClr val="tx1">
                    <a:lumMod val="50000"/>
                  </a:schemeClr>
                </a:solidFill>
              </a:rPr>
              <a:t>A passion to preach</a:t>
            </a:r>
          </a:p>
          <a:p>
            <a:r>
              <a:rPr lang="en-GB" sz="4400" dirty="0"/>
              <a:t>A passion for the power of God</a:t>
            </a:r>
          </a:p>
        </p:txBody>
      </p:sp>
    </p:spTree>
    <p:extLst>
      <p:ext uri="{BB962C8B-B14F-4D97-AF65-F5344CB8AC3E}">
        <p14:creationId xmlns:p14="http://schemas.microsoft.com/office/powerpoint/2010/main" val="596434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Paul’s Passions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400" dirty="0"/>
              <a:t>A passion for prayer</a:t>
            </a:r>
          </a:p>
          <a:p>
            <a:r>
              <a:rPr lang="en-GB" sz="4400" dirty="0"/>
              <a:t>A passion for partnership</a:t>
            </a:r>
          </a:p>
          <a:p>
            <a:r>
              <a:rPr lang="en-GB" sz="4400" dirty="0"/>
              <a:t>A passion for planning</a:t>
            </a:r>
          </a:p>
          <a:p>
            <a:r>
              <a:rPr lang="en-GB" sz="4400" dirty="0"/>
              <a:t>A passion for people</a:t>
            </a:r>
          </a:p>
          <a:p>
            <a:r>
              <a:rPr lang="en-GB" sz="4400" dirty="0"/>
              <a:t>A passion to preach</a:t>
            </a:r>
          </a:p>
          <a:p>
            <a:r>
              <a:rPr lang="en-GB" sz="4400" dirty="0"/>
              <a:t>A passion for the power of God</a:t>
            </a:r>
          </a:p>
        </p:txBody>
      </p:sp>
    </p:spTree>
    <p:extLst>
      <p:ext uri="{BB962C8B-B14F-4D97-AF65-F5344CB8AC3E}">
        <p14:creationId xmlns:p14="http://schemas.microsoft.com/office/powerpoint/2010/main" val="470851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C9985364-DCAC-41FA-8C6E-19B5F3B4A7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8"/>
          <a:stretch/>
        </p:blipFill>
        <p:spPr>
          <a:xfrm>
            <a:off x="-1663430" y="0"/>
            <a:ext cx="7446838" cy="6858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E0AE126-E8D9-474F-B335-136A1E135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8" b="24662"/>
          <a:stretch/>
        </p:blipFill>
        <p:spPr>
          <a:xfrm>
            <a:off x="5782962" y="0"/>
            <a:ext cx="6409038" cy="6858000"/>
          </a:xfrm>
          <a:prstGeom prst="rect">
            <a:avLst/>
          </a:prstGeom>
        </p:spPr>
      </p:pic>
      <p:sp>
        <p:nvSpPr>
          <p:cNvPr id="5" name="字幕 4">
            <a:extLst>
              <a:ext uri="{FF2B5EF4-FFF2-40B4-BE49-F238E27FC236}">
                <a16:creationId xmlns:a16="http://schemas.microsoft.com/office/drawing/2014/main" id="{4AB951BF-7C1E-4ABE-B115-FBD8EE6B9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2962" y="577283"/>
            <a:ext cx="6038335" cy="3808343"/>
          </a:xfrm>
        </p:spPr>
        <p:txBody>
          <a:bodyPr>
            <a:normAutofit/>
          </a:bodyPr>
          <a:lstStyle/>
          <a:p>
            <a:pPr algn="l"/>
            <a:r>
              <a:rPr lang="en-US" sz="6000" b="1" dirty="0">
                <a:solidFill>
                  <a:schemeClr val="bg1"/>
                </a:solidFill>
              </a:rPr>
              <a:t>and Urban Church 		Planting</a:t>
            </a:r>
            <a:endParaRPr lang="LID4096" sz="6000" b="1" dirty="0">
              <a:solidFill>
                <a:schemeClr val="bg1"/>
              </a:solidFill>
            </a:endParaRPr>
          </a:p>
        </p:txBody>
      </p:sp>
      <p:sp>
        <p:nvSpPr>
          <p:cNvPr id="10" name="字幕 4">
            <a:extLst>
              <a:ext uri="{FF2B5EF4-FFF2-40B4-BE49-F238E27FC236}">
                <a16:creationId xmlns:a16="http://schemas.microsoft.com/office/drawing/2014/main" id="{2DD48F4A-0535-47BF-9B52-09D63CD9D754}"/>
              </a:ext>
            </a:extLst>
          </p:cNvPr>
          <p:cNvSpPr txBox="1">
            <a:spLocks/>
          </p:cNvSpPr>
          <p:nvPr/>
        </p:nvSpPr>
        <p:spPr>
          <a:xfrm>
            <a:off x="751006" y="577283"/>
            <a:ext cx="5173360" cy="12999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000" b="1" dirty="0">
                <a:solidFill>
                  <a:schemeClr val="bg1"/>
                </a:solidFill>
              </a:rPr>
              <a:t>Sports Ministry</a:t>
            </a:r>
            <a:endParaRPr lang="LID4096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51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字幕 4">
            <a:extLst>
              <a:ext uri="{FF2B5EF4-FFF2-40B4-BE49-F238E27FC236}">
                <a16:creationId xmlns:a16="http://schemas.microsoft.com/office/drawing/2014/main" id="{4AB951BF-7C1E-4ABE-B115-FBD8EE6B9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8229" y="1091289"/>
            <a:ext cx="7201349" cy="267358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2">
                    <a:lumMod val="50000"/>
                  </a:schemeClr>
                </a:solidFill>
              </a:rPr>
              <a:t>By God`s grace we aim to see</a:t>
            </a:r>
          </a:p>
          <a:p>
            <a:r>
              <a:rPr lang="en-US" sz="4400" b="1" dirty="0">
                <a:solidFill>
                  <a:schemeClr val="bg2">
                    <a:lumMod val="50000"/>
                  </a:schemeClr>
                </a:solidFill>
              </a:rPr>
              <a:t>a vibrant church impacting every community.</a:t>
            </a:r>
            <a:endParaRPr lang="LID4096" sz="4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590B826-0679-411A-AA2D-F838C90B7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09" y="582381"/>
            <a:ext cx="2800273" cy="267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91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字幕 8">
            <a:extLst>
              <a:ext uri="{FF2B5EF4-FFF2-40B4-BE49-F238E27FC236}">
                <a16:creationId xmlns:a16="http://schemas.microsoft.com/office/drawing/2014/main" id="{E062D5FF-46D4-47A3-B90D-2E83D64F93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BFA91E2-2B16-4811-963F-AB6D2EC4E4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6" b="1071"/>
          <a:stretch/>
        </p:blipFill>
        <p:spPr>
          <a:xfrm>
            <a:off x="0" y="-1291771"/>
            <a:ext cx="12192000" cy="910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13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D5918-905D-4031-8BEE-B1484D5A4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5CAF0-1F44-40AA-B714-849565DEE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7" descr="IMG_7124Cropped.jpg">
            <a:extLst>
              <a:ext uri="{FF2B5EF4-FFF2-40B4-BE49-F238E27FC236}">
                <a16:creationId xmlns:a16="http://schemas.microsoft.com/office/drawing/2014/main" id="{FB9E1A15-CFD7-4C13-8E3A-9CDF042F36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031" y="-2203133"/>
            <a:ext cx="12236062" cy="9188793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859460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字幕 8">
            <a:extLst>
              <a:ext uri="{FF2B5EF4-FFF2-40B4-BE49-F238E27FC236}">
                <a16:creationId xmlns:a16="http://schemas.microsoft.com/office/drawing/2014/main" id="{E062D5FF-46D4-47A3-B90D-2E83D64F93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C2C60E6-1AB4-4D23-B4C3-681A3C7B2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7824"/>
            <a:ext cx="12192000" cy="813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38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字幕 8">
            <a:extLst>
              <a:ext uri="{FF2B5EF4-FFF2-40B4-BE49-F238E27FC236}">
                <a16:creationId xmlns:a16="http://schemas.microsoft.com/office/drawing/2014/main" id="{E062D5FF-46D4-47A3-B90D-2E83D64F93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AFFADD4-D58D-453C-A364-F7093D7F0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37" y="-587829"/>
            <a:ext cx="12331337" cy="822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1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字幕 8">
            <a:extLst>
              <a:ext uri="{FF2B5EF4-FFF2-40B4-BE49-F238E27FC236}">
                <a16:creationId xmlns:a16="http://schemas.microsoft.com/office/drawing/2014/main" id="{E062D5FF-46D4-47A3-B90D-2E83D64F93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44B3591-7094-4ECC-B527-E5A761E9F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5" y="-471397"/>
            <a:ext cx="12216485" cy="814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99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46E644-22E1-40C0-91F6-7F730C916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EB817C04-A54E-4C3F-9488-50471D4A4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0706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1927684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字幕 4">
            <a:extLst>
              <a:ext uri="{FF2B5EF4-FFF2-40B4-BE49-F238E27FC236}">
                <a16:creationId xmlns:a16="http://schemas.microsoft.com/office/drawing/2014/main" id="{4AB951BF-7C1E-4ABE-B115-FBD8EE6B9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4127" y="1603750"/>
            <a:ext cx="5923746" cy="3650500"/>
          </a:xfrm>
        </p:spPr>
        <p:txBody>
          <a:bodyPr>
            <a:normAutofit/>
          </a:bodyPr>
          <a:lstStyle/>
          <a:p>
            <a:endParaRPr lang="en-US" sz="6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8000" b="1" dirty="0">
                <a:solidFill>
                  <a:schemeClr val="bg2">
                    <a:lumMod val="50000"/>
                  </a:schemeClr>
                </a:solidFill>
              </a:rPr>
              <a:t>FAQs</a:t>
            </a:r>
          </a:p>
          <a:p>
            <a:endParaRPr lang="LID4096" sz="6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07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字幕 3">
            <a:extLst>
              <a:ext uri="{FF2B5EF4-FFF2-40B4-BE49-F238E27FC236}">
                <a16:creationId xmlns:a16="http://schemas.microsoft.com/office/drawing/2014/main" id="{E9E557EC-BE2A-4C8C-B7B5-422CC48D46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913AA61-CCB9-4F4C-9F18-79A7F1E6C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475" y="966523"/>
            <a:ext cx="6421050" cy="267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22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字幕 4">
            <a:extLst>
              <a:ext uri="{FF2B5EF4-FFF2-40B4-BE49-F238E27FC236}">
                <a16:creationId xmlns:a16="http://schemas.microsoft.com/office/drawing/2014/main" id="{4AB951BF-7C1E-4ABE-B115-FBD8EE6B9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076" y="1603750"/>
            <a:ext cx="10768755" cy="3650500"/>
          </a:xfrm>
        </p:spPr>
        <p:txBody>
          <a:bodyPr>
            <a:normAutofit/>
          </a:bodyPr>
          <a:lstStyle/>
          <a:p>
            <a:endParaRPr lang="en-US" sz="60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LID4096" sz="6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3BCD80A-C005-4965-AD54-7E014610B4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9"/>
          <a:stretch/>
        </p:blipFill>
        <p:spPr>
          <a:xfrm>
            <a:off x="-1" y="0"/>
            <a:ext cx="3762085" cy="6858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F4561EC-C6F4-445B-9C01-491D05C32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583" y="0"/>
            <a:ext cx="4575572" cy="6858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9122E3C-B6D0-4F74-B8D2-6E5A0C7E95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9"/>
          <a:stretch/>
        </p:blipFill>
        <p:spPr>
          <a:xfrm>
            <a:off x="8309155" y="0"/>
            <a:ext cx="3882845" cy="6858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B38C9C0-8FD7-451C-843B-A54A6FA0813D}"/>
              </a:ext>
            </a:extLst>
          </p:cNvPr>
          <p:cNvSpPr txBox="1"/>
          <p:nvPr/>
        </p:nvSpPr>
        <p:spPr>
          <a:xfrm>
            <a:off x="626075" y="852315"/>
            <a:ext cx="2310339" cy="10772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/>
              <a:t>People who are not me</a:t>
            </a:r>
            <a:endParaRPr lang="LID4096" sz="3200" b="1" dirty="0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434EA3C0-CF04-4E46-95F5-31C77C7935AE}"/>
              </a:ext>
            </a:extLst>
          </p:cNvPr>
          <p:cNvCxnSpPr>
            <a:cxnSpLocks/>
          </p:cNvCxnSpPr>
          <p:nvPr/>
        </p:nvCxnSpPr>
        <p:spPr>
          <a:xfrm>
            <a:off x="5315838" y="852315"/>
            <a:ext cx="113499" cy="123067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DAF68E8-633E-4845-AD46-51378405186E}"/>
              </a:ext>
            </a:extLst>
          </p:cNvPr>
          <p:cNvSpPr txBox="1"/>
          <p:nvPr/>
        </p:nvSpPr>
        <p:spPr>
          <a:xfrm>
            <a:off x="5429337" y="2819251"/>
            <a:ext cx="2327127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/>
              <a:t>Also not me</a:t>
            </a:r>
            <a:endParaRPr lang="LID4096" sz="3200" b="1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F44AAC5-ED2C-430F-8AD6-8F361E741EE9}"/>
              </a:ext>
            </a:extLst>
          </p:cNvPr>
          <p:cNvSpPr txBox="1"/>
          <p:nvPr/>
        </p:nvSpPr>
        <p:spPr>
          <a:xfrm>
            <a:off x="10873759" y="1729400"/>
            <a:ext cx="1147150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/>
              <a:t>Nope</a:t>
            </a:r>
            <a:endParaRPr lang="LID4096" sz="3200" b="1" dirty="0"/>
          </a:p>
        </p:txBody>
      </p:sp>
    </p:spTree>
    <p:extLst>
      <p:ext uri="{BB962C8B-B14F-4D97-AF65-F5344CB8AC3E}">
        <p14:creationId xmlns:p14="http://schemas.microsoft.com/office/powerpoint/2010/main" val="2318983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字幕 3">
            <a:extLst>
              <a:ext uri="{FF2B5EF4-FFF2-40B4-BE49-F238E27FC236}">
                <a16:creationId xmlns:a16="http://schemas.microsoft.com/office/drawing/2014/main" id="{E9E557EC-BE2A-4C8C-B7B5-422CC48D46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30ACBDD-786B-4F1B-A567-0365A2F20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6825"/>
            <a:ext cx="12192000" cy="812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9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F70E8CC1-C412-4E05-A64F-20898DD41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34350"/>
          </a:xfrm>
          <a:prstGeom prst="rect">
            <a:avLst/>
          </a:prstGeom>
        </p:spPr>
      </p:pic>
      <p:sp>
        <p:nvSpPr>
          <p:cNvPr id="4" name="字幕 3">
            <a:extLst>
              <a:ext uri="{FF2B5EF4-FFF2-40B4-BE49-F238E27FC236}">
                <a16:creationId xmlns:a16="http://schemas.microsoft.com/office/drawing/2014/main" id="{85C1F24F-FF39-4B51-B76B-8C120D1213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2F3E30B-0066-489F-891D-865989F615C3}"/>
              </a:ext>
            </a:extLst>
          </p:cNvPr>
          <p:cNvSpPr txBox="1"/>
          <p:nvPr/>
        </p:nvSpPr>
        <p:spPr>
          <a:xfrm>
            <a:off x="1082168" y="-181736"/>
            <a:ext cx="100276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Century" panose="02040604050505020304" pitchFamily="18" charset="0"/>
              </a:rPr>
              <a:t>If you build it,</a:t>
            </a:r>
            <a:r>
              <a:rPr lang="en-US" sz="9600" dirty="0">
                <a:solidFill>
                  <a:schemeClr val="bg1"/>
                </a:solidFill>
                <a:latin typeface="Century" panose="02040604050505020304" pitchFamily="18" charset="0"/>
              </a:rPr>
              <a:t> </a:t>
            </a:r>
            <a:r>
              <a:rPr lang="en-US" sz="9600" i="1" dirty="0">
                <a:solidFill>
                  <a:schemeClr val="bg1"/>
                </a:solidFill>
                <a:latin typeface="Century" panose="02040604050505020304" pitchFamily="18" charset="0"/>
              </a:rPr>
              <a:t>they will come!</a:t>
            </a:r>
            <a:endParaRPr lang="LID4096" sz="9600" i="1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16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38CF93-D897-4E7F-8DAF-F644CFEAE9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"/>
          <a:stretch/>
        </p:blipFill>
        <p:spPr>
          <a:xfrm>
            <a:off x="-15234" y="-527226"/>
            <a:ext cx="12207234" cy="754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3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1F68A-F377-4003-8DB0-CC14DD2A6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1E6B9-CB7F-4775-9D44-9495B8B02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98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4BAC9CB-8BFC-425F-8B84-B497EAB995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81" b="4186"/>
          <a:stretch/>
        </p:blipFill>
        <p:spPr>
          <a:xfrm>
            <a:off x="-1" y="0"/>
            <a:ext cx="12351895" cy="626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27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53FE82F-AB1B-47F4-8352-C17052C43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16" y="-4418169"/>
            <a:ext cx="12340281" cy="12340281"/>
          </a:xfrm>
          <a:prstGeom prst="rect">
            <a:avLst/>
          </a:prstGeom>
        </p:spPr>
      </p:pic>
      <p:sp>
        <p:nvSpPr>
          <p:cNvPr id="5" name="字幕 4">
            <a:extLst>
              <a:ext uri="{FF2B5EF4-FFF2-40B4-BE49-F238E27FC236}">
                <a16:creationId xmlns:a16="http://schemas.microsoft.com/office/drawing/2014/main" id="{4AB951BF-7C1E-4ABE-B115-FBD8EE6B9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90616" y="96393"/>
            <a:ext cx="12249665" cy="2673581"/>
          </a:xfrm>
        </p:spPr>
        <p:txBody>
          <a:bodyPr>
            <a:normAutofit lnSpcReduction="10000"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Sports Ministry </a:t>
            </a:r>
          </a:p>
          <a:p>
            <a:r>
              <a:rPr lang="en-US" sz="6000" b="1" dirty="0">
                <a:solidFill>
                  <a:schemeClr val="bg1"/>
                </a:solidFill>
              </a:rPr>
              <a:t>is </a:t>
            </a:r>
          </a:p>
          <a:p>
            <a:r>
              <a:rPr lang="en-US" sz="6000" b="1" dirty="0">
                <a:solidFill>
                  <a:schemeClr val="bg1"/>
                </a:solidFill>
              </a:rPr>
              <a:t>Urban Church Planting</a:t>
            </a:r>
            <a:endParaRPr lang="LID4096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15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字幕 4">
            <a:extLst>
              <a:ext uri="{FF2B5EF4-FFF2-40B4-BE49-F238E27FC236}">
                <a16:creationId xmlns:a16="http://schemas.microsoft.com/office/drawing/2014/main" id="{4AB951BF-7C1E-4ABE-B115-FBD8EE6B9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4127" y="1603750"/>
            <a:ext cx="5923746" cy="3650500"/>
          </a:xfrm>
        </p:spPr>
        <p:txBody>
          <a:bodyPr>
            <a:normAutofit/>
          </a:bodyPr>
          <a:lstStyle/>
          <a:p>
            <a:endParaRPr lang="en-US" sz="6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8000" b="1" dirty="0">
                <a:solidFill>
                  <a:schemeClr val="bg2">
                    <a:lumMod val="50000"/>
                  </a:schemeClr>
                </a:solidFill>
              </a:rPr>
              <a:t>Love shares</a:t>
            </a:r>
          </a:p>
          <a:p>
            <a:endParaRPr lang="LID4096" sz="6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08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8AD0E5-D6B0-4E96-A70B-BFEF7569C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EA45420-33C8-4A77-BBCD-C0C13AF46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C884EA4-47A0-4F94-B57D-6A4E18301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4191"/>
            <a:ext cx="12192000" cy="114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30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FF3042-F91A-441E-B672-2602548C6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3645413-D678-464A-A798-C3EF3DCAA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01" y="-924134"/>
            <a:ext cx="12268801" cy="8416829"/>
          </a:xfrm>
        </p:spPr>
      </p:pic>
    </p:spTree>
    <p:extLst>
      <p:ext uri="{BB962C8B-B14F-4D97-AF65-F5344CB8AC3E}">
        <p14:creationId xmlns:p14="http://schemas.microsoft.com/office/powerpoint/2010/main" val="31486661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91FF8EF8-9C27-4C5A-A4BA-347D81FE6D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9EABE4DD-96F7-4284-8A03-9F77590541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1D62ABA-7CD6-4E8E-885D-932306E1F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3" y="-219746"/>
            <a:ext cx="12209033" cy="814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69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91FF8EF8-9C27-4C5A-A4BA-347D81FE6D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9EABE4DD-96F7-4284-8A03-9F77590541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95880A2-EA5D-4C96-8215-247CB0EE40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135" y="-897924"/>
            <a:ext cx="12439135" cy="932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78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字幕 4">
            <a:extLst>
              <a:ext uri="{FF2B5EF4-FFF2-40B4-BE49-F238E27FC236}">
                <a16:creationId xmlns:a16="http://schemas.microsoft.com/office/drawing/2014/main" id="{4AB951BF-7C1E-4ABE-B115-FBD8EE6B97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Wasabi</a:t>
            </a:r>
            <a:endParaRPr lang="LID4096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DB26B3C-724F-4A69-BC3D-A56A3B2F01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9" t="7477" r="1235" b="16476"/>
          <a:stretch/>
        </p:blipFill>
        <p:spPr>
          <a:xfrm>
            <a:off x="-1" y="0"/>
            <a:ext cx="12536521" cy="810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380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81BB52-D796-4816-B58B-D27C57DEF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436C40D-DDE0-4EF9-A8CD-1FC793053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0706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3942472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C23C3C-DCE8-4A6B-A0DD-BBC5A9078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EC274BD6-0820-4DDD-922C-B5C4CA772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0706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1642604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Paul’s Passions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400" dirty="0"/>
              <a:t>A passion for prayer</a:t>
            </a:r>
          </a:p>
          <a:p>
            <a:pPr lvl="1"/>
            <a:r>
              <a:rPr lang="en-GB" sz="4000" dirty="0"/>
              <a:t>Thanksgiving for God’s Work v8</a:t>
            </a:r>
          </a:p>
          <a:p>
            <a:pPr lvl="1"/>
            <a:r>
              <a:rPr lang="en-GB" sz="4000" dirty="0"/>
              <a:t>Interceding for others v9</a:t>
            </a:r>
          </a:p>
          <a:p>
            <a:pPr lvl="1"/>
            <a:r>
              <a:rPr lang="en-GB" sz="4000" dirty="0"/>
              <a:t>Petition for himself and his work v10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36647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字幕 4">
            <a:extLst>
              <a:ext uri="{FF2B5EF4-FFF2-40B4-BE49-F238E27FC236}">
                <a16:creationId xmlns:a16="http://schemas.microsoft.com/office/drawing/2014/main" id="{4AB951BF-7C1E-4ABE-B115-FBD8EE6B9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4651" y="582382"/>
            <a:ext cx="6915476" cy="2853690"/>
          </a:xfrm>
        </p:spPr>
        <p:txBody>
          <a:bodyPr>
            <a:normAutofit/>
          </a:bodyPr>
          <a:lstStyle/>
          <a:p>
            <a:pPr algn="r"/>
            <a:r>
              <a:rPr lang="en-US" sz="4400" b="1" dirty="0">
                <a:solidFill>
                  <a:schemeClr val="bg2">
                    <a:lumMod val="50000"/>
                  </a:schemeClr>
                </a:solidFill>
              </a:rPr>
              <a:t>making disciples of Jesus, who make disciples of Jesus,</a:t>
            </a:r>
          </a:p>
          <a:p>
            <a:pPr algn="r"/>
            <a:r>
              <a:rPr lang="en-US" sz="4400" b="1" dirty="0">
                <a:solidFill>
                  <a:schemeClr val="bg2">
                    <a:lumMod val="50000"/>
                  </a:schemeClr>
                </a:solidFill>
              </a:rPr>
              <a:t>in Japan</a:t>
            </a:r>
            <a:endParaRPr lang="LID4096" sz="4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590B826-0679-411A-AA2D-F838C90B7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0" y="582382"/>
            <a:ext cx="2049032" cy="195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767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字幕 4">
            <a:extLst>
              <a:ext uri="{FF2B5EF4-FFF2-40B4-BE49-F238E27FC236}">
                <a16:creationId xmlns:a16="http://schemas.microsoft.com/office/drawing/2014/main" id="{4AB951BF-7C1E-4ABE-B115-FBD8EE6B97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0A665B8-0C7B-4D4A-BC25-7956C47A9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452" y="-110837"/>
            <a:ext cx="5479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56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字幕 4">
            <a:extLst>
              <a:ext uri="{FF2B5EF4-FFF2-40B4-BE49-F238E27FC236}">
                <a16:creationId xmlns:a16="http://schemas.microsoft.com/office/drawing/2014/main" id="{4AB951BF-7C1E-4ABE-B115-FBD8EE6B97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TOKYO 2020</a:t>
            </a:r>
            <a:endParaRPr lang="LID4096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5FFA641-D189-4A5D-B763-6E31BE323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429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字幕 4">
            <a:extLst>
              <a:ext uri="{FF2B5EF4-FFF2-40B4-BE49-F238E27FC236}">
                <a16:creationId xmlns:a16="http://schemas.microsoft.com/office/drawing/2014/main" id="{4AB951BF-7C1E-4ABE-B115-FBD8EE6B9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000" y="753687"/>
            <a:ext cx="11684000" cy="5647113"/>
          </a:xfrm>
        </p:spPr>
        <p:txBody>
          <a:bodyPr>
            <a:normAutofit/>
          </a:bodyPr>
          <a:lstStyle/>
          <a:p>
            <a:endParaRPr lang="en-US" sz="7200" b="1" u="sng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9600" b="1" dirty="0">
                <a:solidFill>
                  <a:schemeClr val="bg2">
                    <a:lumMod val="50000"/>
                  </a:schemeClr>
                </a:solidFill>
              </a:rPr>
              <a:t>10, 9, 8, 7 . . . </a:t>
            </a:r>
            <a:endParaRPr lang="LID4096" sz="96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752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190C03-391E-47FB-AAC2-9DF037856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" t="555" b="1163"/>
          <a:stretch/>
        </p:blipFill>
        <p:spPr>
          <a:xfrm>
            <a:off x="993648" y="-2745"/>
            <a:ext cx="10204704" cy="68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7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字幕 4">
            <a:extLst>
              <a:ext uri="{FF2B5EF4-FFF2-40B4-BE49-F238E27FC236}">
                <a16:creationId xmlns:a16="http://schemas.microsoft.com/office/drawing/2014/main" id="{4AB951BF-7C1E-4ABE-B115-FBD8EE6B9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0200" y="1333744"/>
            <a:ext cx="4946073" cy="3640038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2">
                    <a:lumMod val="50000"/>
                  </a:schemeClr>
                </a:solidFill>
              </a:rPr>
              <a:t>“We’re not playing games here.”</a:t>
            </a:r>
          </a:p>
          <a:p>
            <a:endParaRPr lang="LID4096" sz="4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ED6F066-1BC1-4E79-8B5A-21A3F8D7E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7" y="529070"/>
            <a:ext cx="55626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69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F6A31BD9-07D8-45DA-ADAB-DD1761F65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9" b="13845"/>
          <a:stretch/>
        </p:blipFill>
        <p:spPr>
          <a:xfrm>
            <a:off x="-104694" y="-22936"/>
            <a:ext cx="5806582" cy="381609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51BF121-08C6-4524-93BD-7E0E622A10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56" y="3793156"/>
            <a:ext cx="5081740" cy="339018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AD42581-9416-470A-B753-9374085CB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7286"/>
            <a:ext cx="5623125" cy="374728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A08819C-55BF-4375-8D86-FCFA5A0A22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6" b="1071"/>
          <a:stretch/>
        </p:blipFill>
        <p:spPr>
          <a:xfrm>
            <a:off x="5615456" y="0"/>
            <a:ext cx="5081740" cy="3793156"/>
          </a:xfrm>
          <a:prstGeom prst="rect">
            <a:avLst/>
          </a:prstGeom>
        </p:spPr>
      </p:pic>
      <p:sp>
        <p:nvSpPr>
          <p:cNvPr id="5" name="字幕 4">
            <a:extLst>
              <a:ext uri="{FF2B5EF4-FFF2-40B4-BE49-F238E27FC236}">
                <a16:creationId xmlns:a16="http://schemas.microsoft.com/office/drawing/2014/main" id="{4AB951BF-7C1E-4ABE-B115-FBD8EE6B9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8593" y="0"/>
            <a:ext cx="1127760" cy="6858000"/>
          </a:xfrm>
        </p:spPr>
        <p:txBody>
          <a:bodyPr>
            <a:normAutofit fontScale="92500" lnSpcReduction="20000"/>
          </a:bodyPr>
          <a:lstStyle/>
          <a:p>
            <a:endParaRPr lang="en-US" sz="6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ja-JP" altLang="en-US" sz="8000" b="1" dirty="0">
                <a:solidFill>
                  <a:schemeClr val="bg2">
                    <a:lumMod val="50000"/>
                  </a:schemeClr>
                </a:solidFill>
              </a:rPr>
              <a:t>祈ってください</a:t>
            </a:r>
            <a:endParaRPr lang="LID4096" sz="6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字幕 4">
            <a:extLst>
              <a:ext uri="{FF2B5EF4-FFF2-40B4-BE49-F238E27FC236}">
                <a16:creationId xmlns:a16="http://schemas.microsoft.com/office/drawing/2014/main" id="{280BB1ED-1B2F-48FE-B84A-809FC386A400}"/>
              </a:ext>
            </a:extLst>
          </p:cNvPr>
          <p:cNvSpPr txBox="1">
            <a:spLocks/>
          </p:cNvSpPr>
          <p:nvPr/>
        </p:nvSpPr>
        <p:spPr>
          <a:xfrm>
            <a:off x="-887247" y="-1103910"/>
            <a:ext cx="4094946" cy="1977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ja-JP" sz="6000" b="1" dirty="0"/>
              <a:t>Wasabi</a:t>
            </a:r>
            <a:endParaRPr lang="LID4096" sz="6000" b="1" dirty="0"/>
          </a:p>
        </p:txBody>
      </p:sp>
      <p:sp>
        <p:nvSpPr>
          <p:cNvPr id="4" name="字幕 4">
            <a:extLst>
              <a:ext uri="{FF2B5EF4-FFF2-40B4-BE49-F238E27FC236}">
                <a16:creationId xmlns:a16="http://schemas.microsoft.com/office/drawing/2014/main" id="{B5988703-7F85-4AE6-8B47-DA429C4392AD}"/>
              </a:ext>
            </a:extLst>
          </p:cNvPr>
          <p:cNvSpPr txBox="1">
            <a:spLocks/>
          </p:cNvSpPr>
          <p:nvPr/>
        </p:nvSpPr>
        <p:spPr>
          <a:xfrm>
            <a:off x="-35819" y="4456968"/>
            <a:ext cx="3638964" cy="20625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ja-JP" sz="6000" b="1" dirty="0">
                <a:solidFill>
                  <a:schemeClr val="bg1"/>
                </a:solidFill>
              </a:rPr>
              <a:t>Salarymen</a:t>
            </a:r>
            <a:endParaRPr lang="LID4096" sz="6000" b="1" dirty="0">
              <a:solidFill>
                <a:schemeClr val="bg1"/>
              </a:solidFill>
            </a:endParaRPr>
          </a:p>
        </p:txBody>
      </p:sp>
      <p:sp>
        <p:nvSpPr>
          <p:cNvPr id="6" name="字幕 4">
            <a:extLst>
              <a:ext uri="{FF2B5EF4-FFF2-40B4-BE49-F238E27FC236}">
                <a16:creationId xmlns:a16="http://schemas.microsoft.com/office/drawing/2014/main" id="{8C64C6F6-FBF4-4529-BF46-D1F28A0E5767}"/>
              </a:ext>
            </a:extLst>
          </p:cNvPr>
          <p:cNvSpPr txBox="1">
            <a:spLocks/>
          </p:cNvSpPr>
          <p:nvPr/>
        </p:nvSpPr>
        <p:spPr>
          <a:xfrm>
            <a:off x="6842382" y="-942715"/>
            <a:ext cx="4189392" cy="1885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ja-JP" sz="6000" b="1" dirty="0">
                <a:solidFill>
                  <a:schemeClr val="bg1"/>
                </a:solidFill>
              </a:rPr>
              <a:t>Yokohama</a:t>
            </a:r>
            <a:endParaRPr lang="LID4096" sz="6000" b="1" dirty="0">
              <a:solidFill>
                <a:schemeClr val="bg1"/>
              </a:solidFill>
            </a:endParaRPr>
          </a:p>
        </p:txBody>
      </p:sp>
      <p:sp>
        <p:nvSpPr>
          <p:cNvPr id="7" name="字幕 4">
            <a:extLst>
              <a:ext uri="{FF2B5EF4-FFF2-40B4-BE49-F238E27FC236}">
                <a16:creationId xmlns:a16="http://schemas.microsoft.com/office/drawing/2014/main" id="{C748D884-9268-46BF-87C7-7BCABCFF9195}"/>
              </a:ext>
            </a:extLst>
          </p:cNvPr>
          <p:cNvSpPr txBox="1">
            <a:spLocks/>
          </p:cNvSpPr>
          <p:nvPr/>
        </p:nvSpPr>
        <p:spPr>
          <a:xfrm>
            <a:off x="9200558" y="5071619"/>
            <a:ext cx="1496638" cy="24093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ja-JP" sz="6000" b="1" dirty="0"/>
              <a:t>Levi</a:t>
            </a:r>
            <a:endParaRPr lang="LID4096" sz="6000" b="1" dirty="0"/>
          </a:p>
        </p:txBody>
      </p:sp>
    </p:spTree>
    <p:extLst>
      <p:ext uri="{BB962C8B-B14F-4D97-AF65-F5344CB8AC3E}">
        <p14:creationId xmlns:p14="http://schemas.microsoft.com/office/powerpoint/2010/main" val="453939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1824" y="428178"/>
            <a:ext cx="7024254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800" dirty="0"/>
              <a:t>"I have seen many men work without praying, though I have never seen any good come out of it; but I have never seen a man pray without working." </a:t>
            </a:r>
          </a:p>
          <a:p>
            <a:r>
              <a:rPr lang="en-GB" sz="4800" dirty="0"/>
              <a:t>Hudson Taylor </a:t>
            </a:r>
          </a:p>
          <a:p>
            <a:pPr algn="r"/>
            <a:endParaRPr lang="en-GB" sz="4800" dirty="0"/>
          </a:p>
          <a:p>
            <a:endParaRPr lang="en-GB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DC99D-C671-465E-9CEF-46F8267F7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9259"/>
            <a:ext cx="4768196" cy="68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13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Paul’s Passions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tx1">
                    <a:lumMod val="50000"/>
                  </a:schemeClr>
                </a:solidFill>
              </a:rPr>
              <a:t>A passion for prayer</a:t>
            </a:r>
            <a:endParaRPr lang="en-GB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GB" sz="4400" dirty="0"/>
              <a:t>A passion for partnership</a:t>
            </a:r>
          </a:p>
        </p:txBody>
      </p:sp>
    </p:spTree>
    <p:extLst>
      <p:ext uri="{BB962C8B-B14F-4D97-AF65-F5344CB8AC3E}">
        <p14:creationId xmlns:p14="http://schemas.microsoft.com/office/powerpoint/2010/main" val="2587690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189580-B366-4023-A60A-1FA4FF46BF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A7CA2-1EE0-4BAC-AB06-9085C9355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"/>
            <a:ext cx="10972800" cy="685799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9600" b="1" dirty="0">
                <a:solidFill>
                  <a:schemeClr val="bg1"/>
                </a:solidFill>
              </a:rPr>
              <a:t>We serve with others to make disciples of Jesus Christ</a:t>
            </a:r>
            <a:endParaRPr lang="en-GB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04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Paul’s Passions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tx1">
                    <a:lumMod val="50000"/>
                  </a:schemeClr>
                </a:solidFill>
              </a:rPr>
              <a:t>A passion for prayer</a:t>
            </a:r>
            <a:endParaRPr lang="en-GB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GB" sz="4400" dirty="0"/>
              <a:t>A passion for partnership</a:t>
            </a:r>
          </a:p>
        </p:txBody>
      </p:sp>
    </p:spTree>
    <p:extLst>
      <p:ext uri="{BB962C8B-B14F-4D97-AF65-F5344CB8AC3E}">
        <p14:creationId xmlns:p14="http://schemas.microsoft.com/office/powerpoint/2010/main" val="1662474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Paul’s Passions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tx1">
                    <a:lumMod val="50000"/>
                  </a:schemeClr>
                </a:solidFill>
              </a:rPr>
              <a:t>A passion for prayer</a:t>
            </a:r>
            <a:endParaRPr lang="en-GB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GB" sz="4400" dirty="0">
                <a:solidFill>
                  <a:schemeClr val="tx1">
                    <a:lumMod val="50000"/>
                  </a:schemeClr>
                </a:solidFill>
              </a:rPr>
              <a:t>A passion for partnership</a:t>
            </a:r>
          </a:p>
          <a:p>
            <a:r>
              <a:rPr lang="en-GB" sz="4400" dirty="0"/>
              <a:t>A passion for planning</a:t>
            </a:r>
          </a:p>
        </p:txBody>
      </p:sp>
    </p:spTree>
    <p:extLst>
      <p:ext uri="{BB962C8B-B14F-4D97-AF65-F5344CB8AC3E}">
        <p14:creationId xmlns:p14="http://schemas.microsoft.com/office/powerpoint/2010/main" val="1802210390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MF International Template ">
  <a:themeElements>
    <a:clrScheme name="Custom 1">
      <a:dk1>
        <a:srgbClr val="55565A"/>
      </a:dk1>
      <a:lt1>
        <a:srgbClr val="FFFFFF"/>
      </a:lt1>
      <a:dk2>
        <a:srgbClr val="FFFFFF"/>
      </a:dk2>
      <a:lt2>
        <a:srgbClr val="FFFFFF"/>
      </a:lt2>
      <a:accent1>
        <a:srgbClr val="EB0029"/>
      </a:accent1>
      <a:accent2>
        <a:srgbClr val="00AFAA"/>
      </a:accent2>
      <a:accent3>
        <a:srgbClr val="CEA059"/>
      </a:accent3>
      <a:accent4>
        <a:srgbClr val="55565A"/>
      </a:accent4>
      <a:accent5>
        <a:srgbClr val="FFFFFF"/>
      </a:accent5>
      <a:accent6>
        <a:srgbClr val="FFFFFF"/>
      </a:accent6>
      <a:hlink>
        <a:srgbClr val="CEA059"/>
      </a:hlink>
      <a:folHlink>
        <a:srgbClr val="CEA059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164</TotalTime>
  <Words>338</Words>
  <Application>Microsoft Office PowerPoint</Application>
  <PresentationFormat>Widescreen</PresentationFormat>
  <Paragraphs>80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Century</vt:lpstr>
      <vt:lpstr>Corbel</vt:lpstr>
      <vt:lpstr>Georgia</vt:lpstr>
      <vt:lpstr>HGｺﾞｼｯｸM</vt:lpstr>
      <vt:lpstr>Depth</vt:lpstr>
      <vt:lpstr>OMF International Template </vt:lpstr>
      <vt:lpstr>Building the church  in hard places</vt:lpstr>
      <vt:lpstr>PowerPoint Presentation</vt:lpstr>
      <vt:lpstr>PowerPoint Presentation</vt:lpstr>
      <vt:lpstr>Paul’s Passions</vt:lpstr>
      <vt:lpstr>PowerPoint Presentation</vt:lpstr>
      <vt:lpstr>Paul’s Passions</vt:lpstr>
      <vt:lpstr>PowerPoint Presentation</vt:lpstr>
      <vt:lpstr>Paul’s Passions</vt:lpstr>
      <vt:lpstr>Paul’s Passions</vt:lpstr>
      <vt:lpstr>PowerPoint Presentation</vt:lpstr>
      <vt:lpstr>PowerPoint Presentation</vt:lpstr>
      <vt:lpstr>Paul’s Passions</vt:lpstr>
      <vt:lpstr>PowerPoint Presentation</vt:lpstr>
      <vt:lpstr>Paul’s Passions</vt:lpstr>
      <vt:lpstr>Paul’s Passions</vt:lpstr>
      <vt:lpstr>Paul’s Passions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OMF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Paul’s Passions</dc:title>
  <dc:creator>Chris Pain</dc:creator>
  <cp:lastModifiedBy>Katharine Widdowson</cp:lastModifiedBy>
  <cp:revision>12</cp:revision>
  <dcterms:created xsi:type="dcterms:W3CDTF">2016-07-09T22:54:29Z</dcterms:created>
  <dcterms:modified xsi:type="dcterms:W3CDTF">2019-02-10T20:35:32Z</dcterms:modified>
</cp:coreProperties>
</file>