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3"/>
    <p:restoredTop sz="94698"/>
  </p:normalViewPr>
  <p:slideViewPr>
    <p:cSldViewPr snapToGrid="0" snapToObjects="1">
      <p:cViewPr varScale="1">
        <p:scale>
          <a:sx n="87" d="100"/>
          <a:sy n="87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2D2F7-3D5D-AE4F-9411-272789306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A8F735-8152-104F-9E38-052AAAE48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75799-623F-6745-87FC-CFDD7480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B76B2-4667-9E4F-AE7F-223CFB24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63238-3829-E545-BA91-0249E058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8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D490-1E80-4641-9569-E0180439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A980C-953C-EA49-92C1-E03CD5742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F66DD-5DA5-1D4C-909B-4E6D35DF7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395D4-C323-154B-A95D-472F4F0E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85330-B7B0-F442-8DB6-D8A3E5984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3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C8A072-278A-864D-9675-BD20B2490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EC28B-CE5B-7143-99F6-BAF1A4241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7CA47-C905-CC48-90BF-6D1E4B6D8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26D7E-9822-4E49-B9E4-77E2A6E2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8B09C-3D3D-704A-8C60-F4102D4A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4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8796-CCD8-0C4E-AC77-B5711CD1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329F-FDA8-DF40-B013-16025494E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CAE22-CD6B-D744-9EC5-DDA37DF5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B99ED-444B-FC4E-97A6-D22E8525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9F0E5-96F0-0748-ABE3-7CCE41C8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7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131F-BF80-9549-8A98-CC859ED4F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99B97-813B-7C48-80E6-89B1E7DE5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4BAD7-4694-B94D-878C-1764C72E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1EA63-96F7-9240-A857-A41DEF867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8E776-5203-854F-B389-CC1B6E06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B2E89-FB32-4A4E-A2AF-45D8FBCBB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FD93E-0F6F-4B43-8076-F8174406D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E70DC-9E2F-DA44-BB20-063E9A6BD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5A60B-47E0-794E-8306-DF05B2698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6FE00-AC36-B94C-AFDE-41C64888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789BE-7D06-2B41-A4BA-30E5BB84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1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85B6C-F83D-A848-9EA6-31DBCD8E2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9E128-4966-1349-8D45-2A320276F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3096A-F7C7-0243-BF05-DE074C8EB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4455B-B27D-8D47-AACA-39B6189BC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300515-A4BB-504D-86FA-D75C984DF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199724-76D8-3A49-8F7B-AF854A76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AD2947-6306-C040-85F0-497E5325F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D08F53-82E7-FB4A-B614-FA7AD889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1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A7BE4-26C0-454C-B9AB-092C3866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1670F8-DE21-AA4A-AB3F-B5AB993C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42999-8323-A147-92D5-598206BB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1DD2C-AE51-D549-A5EB-37E69A71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8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505143-224C-0F4A-882A-318FD2C73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CABEA-4DA7-5944-BF59-C9ADCFA8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7EB0C-E03B-B942-8E04-226F1351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8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8A267-B33C-9B46-945D-B261E968F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029B-DC7E-F74E-A0F6-3037E97F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52186-B869-3448-AC6C-6E18AFF10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F1CA5-5A82-A545-A9C6-2BA15F27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67473-4070-184B-A223-F4DECBF36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9A4A7-02CC-6B46-81D5-D7F70712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EEE6-E0D8-9A4D-9087-19BE2B7B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715B1-CC88-4843-AB16-FA6200481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34587-3F54-F74E-A1F7-5B17F67D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43F57-DF06-A547-98F3-64E806E0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11452-7796-BF4B-A3CE-FD65838D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267AC-2FF8-A148-A489-2571C9A9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0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F7D910-28D0-4447-8363-B95F6F23C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BBC1E-4C85-D744-A7B3-D8D46DD7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71185-4E5A-8149-AEF9-885451A84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B05E-CAEF-3C49-B404-AD424F516A66}" type="datetimeFigureOut">
              <a:rPr lang="en-US" smtClean="0"/>
              <a:t>8/19/18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D65C2-0889-0543-9980-090964A1BD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54BE8-BF17-D04E-A313-074FFFD2A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0C91A-5FC3-5449-861B-61DCC7502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8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Gsky.jpg">
            <a:extLst>
              <a:ext uri="{FF2B5EF4-FFF2-40B4-BE49-F238E27FC236}">
                <a16:creationId xmlns:a16="http://schemas.microsoft.com/office/drawing/2014/main" id="{619A4CB4-01CE-EA4D-9C7C-98E65B6C6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661" y="3147934"/>
            <a:ext cx="6224339" cy="37100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5954E5-FD5E-4A4C-9B52-3F42617B575D}"/>
              </a:ext>
            </a:extLst>
          </p:cNvPr>
          <p:cNvSpPr txBox="1"/>
          <p:nvPr/>
        </p:nvSpPr>
        <p:spPr>
          <a:xfrm>
            <a:off x="8733458" y="1839571"/>
            <a:ext cx="1970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Eternal </a:t>
            </a:r>
          </a:p>
        </p:txBody>
      </p:sp>
      <p:pic>
        <p:nvPicPr>
          <p:cNvPr id="12" name="Picture 11" descr="JGsky.jpg">
            <a:extLst>
              <a:ext uri="{FF2B5EF4-FFF2-40B4-BE49-F238E27FC236}">
                <a16:creationId xmlns:a16="http://schemas.microsoft.com/office/drawing/2014/main" id="{41A55F54-99D3-3247-BD86-278414C9B1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6"/>
          <a:stretch/>
        </p:blipFill>
        <p:spPr>
          <a:xfrm>
            <a:off x="5967661" y="-1"/>
            <a:ext cx="6234953" cy="3321887"/>
          </a:xfrm>
          <a:prstGeom prst="rect">
            <a:avLst/>
          </a:prstGeom>
        </p:spPr>
      </p:pic>
      <p:pic>
        <p:nvPicPr>
          <p:cNvPr id="13" name="Picture 12" descr="JGsky.jpg">
            <a:extLst>
              <a:ext uri="{FF2B5EF4-FFF2-40B4-BE49-F238E27FC236}">
                <a16:creationId xmlns:a16="http://schemas.microsoft.com/office/drawing/2014/main" id="{D51B82EE-0BB8-E54A-8594-5C6B8FA44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0" y="3147934"/>
            <a:ext cx="6224339" cy="3710066"/>
          </a:xfrm>
          <a:prstGeom prst="rect">
            <a:avLst/>
          </a:prstGeom>
        </p:spPr>
      </p:pic>
      <p:pic>
        <p:nvPicPr>
          <p:cNvPr id="14" name="Picture 13" descr="JGsky.jpg">
            <a:extLst>
              <a:ext uri="{FF2B5EF4-FFF2-40B4-BE49-F238E27FC236}">
                <a16:creationId xmlns:a16="http://schemas.microsoft.com/office/drawing/2014/main" id="{9B724BEF-FB13-2C47-B7C1-6F40BE5CF6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6"/>
          <a:stretch/>
        </p:blipFill>
        <p:spPr>
          <a:xfrm>
            <a:off x="0" y="0"/>
            <a:ext cx="6234953" cy="35294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C76DF52-BA46-6242-831A-5061D15BD43E}"/>
              </a:ext>
            </a:extLst>
          </p:cNvPr>
          <p:cNvSpPr txBox="1"/>
          <p:nvPr/>
        </p:nvSpPr>
        <p:spPr>
          <a:xfrm>
            <a:off x="15919" y="3114294"/>
            <a:ext cx="1217077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Rounded MT Bold" panose="020F0704030504030204" pitchFamily="34" charset="77"/>
              </a:rPr>
              <a:t>She has done a beautiful thing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87D4AE-B293-F742-A44D-22C111CAD313}"/>
              </a:ext>
            </a:extLst>
          </p:cNvPr>
          <p:cNvSpPr txBox="1"/>
          <p:nvPr/>
        </p:nvSpPr>
        <p:spPr>
          <a:xfrm>
            <a:off x="1847033" y="819689"/>
            <a:ext cx="2562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Costly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0CF9E6-F70A-1349-BC51-F75D2F13171A}"/>
              </a:ext>
            </a:extLst>
          </p:cNvPr>
          <p:cNvSpPr txBox="1"/>
          <p:nvPr/>
        </p:nvSpPr>
        <p:spPr>
          <a:xfrm>
            <a:off x="8562410" y="807088"/>
            <a:ext cx="2312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Rounded MT Bold" panose="020F0704030504030204" pitchFamily="34" charset="77"/>
              </a:rPr>
              <a:t>Risky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999EF0-5EC9-2148-896D-8ADC3BEB1AB2}"/>
              </a:ext>
            </a:extLst>
          </p:cNvPr>
          <p:cNvSpPr txBox="1"/>
          <p:nvPr/>
        </p:nvSpPr>
        <p:spPr>
          <a:xfrm>
            <a:off x="1393326" y="4696794"/>
            <a:ext cx="3469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Rounded MT Bold" panose="020F0704030504030204" pitchFamily="34" charset="77"/>
              </a:rPr>
              <a:t>Heartfelt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4D291D-B296-724D-B84C-8AA6C0F9FB07}"/>
              </a:ext>
            </a:extLst>
          </p:cNvPr>
          <p:cNvSpPr txBox="1"/>
          <p:nvPr/>
        </p:nvSpPr>
        <p:spPr>
          <a:xfrm>
            <a:off x="8090754" y="4613429"/>
            <a:ext cx="32557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Eternal </a:t>
            </a:r>
          </a:p>
        </p:txBody>
      </p:sp>
    </p:spTree>
    <p:extLst>
      <p:ext uri="{BB962C8B-B14F-4D97-AF65-F5344CB8AC3E}">
        <p14:creationId xmlns:p14="http://schemas.microsoft.com/office/powerpoint/2010/main" val="272665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Chesworth</dc:creator>
  <cp:lastModifiedBy>Ann Chesworth</cp:lastModifiedBy>
  <cp:revision>2</cp:revision>
  <dcterms:created xsi:type="dcterms:W3CDTF">2018-08-19T15:17:08Z</dcterms:created>
  <dcterms:modified xsi:type="dcterms:W3CDTF">2018-08-19T15:48:38Z</dcterms:modified>
</cp:coreProperties>
</file>