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09A1E58-62A6-47AE-9AE2-83633F45D08A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28A25B6-8AC3-42D5-B8DB-63A06D5F6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23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54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3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91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24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3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75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42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3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5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6FB51-314F-4616-BF6A-A40CF966916B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10CC-7B90-4919-A539-B86DC747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9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84783"/>
          </a:xfrm>
        </p:spPr>
        <p:txBody>
          <a:bodyPr>
            <a:normAutofit fontScale="90000"/>
          </a:bodyPr>
          <a:lstStyle/>
          <a:p>
            <a:r>
              <a:rPr lang="en-GB" sz="60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Breakthrough   prayer </a:t>
            </a:r>
            <a:r>
              <a:rPr lang="en-GB" sz="48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/>
            </a:r>
            <a:br>
              <a:rPr lang="en-GB" sz="4800" dirty="0" smtClean="0">
                <a:solidFill>
                  <a:srgbClr val="7030A0"/>
                </a:solidFill>
                <a:latin typeface="Algerian" panose="04020705040A02060702" pitchFamily="82" charset="0"/>
              </a:rPr>
            </a:br>
            <a:r>
              <a:rPr lang="en-GB" sz="4800" dirty="0" smtClean="0">
                <a:solidFill>
                  <a:srgbClr val="7030A0"/>
                </a:solidFill>
              </a:rPr>
              <a:t>Ephesians 1:15-23</a:t>
            </a:r>
            <a:endParaRPr lang="en-GB" sz="480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9273" y="1772816"/>
            <a:ext cx="9144000" cy="50851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/>
            <a:endParaRPr lang="en-GB" dirty="0" smtClean="0"/>
          </a:p>
          <a:p>
            <a:pPr algn="l"/>
            <a:endParaRPr lang="en-GB" dirty="0"/>
          </a:p>
        </p:txBody>
      </p:sp>
      <p:pic>
        <p:nvPicPr>
          <p:cNvPr id="6" name="Picture 5" descr="Image result for breakthroug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144000" cy="5085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202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GB" dirty="0" smtClean="0"/>
              <a:t>        </a:t>
            </a:r>
            <a:r>
              <a:rPr lang="en-GB" b="1" dirty="0" smtClean="0">
                <a:solidFill>
                  <a:schemeClr val="tx2"/>
                </a:solidFill>
              </a:rPr>
              <a:t>It is that key that get the door open!</a:t>
            </a:r>
          </a:p>
          <a:p>
            <a:pPr marL="0" indent="0" algn="ctr"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it is that which goes with faith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tx2"/>
                </a:solidFill>
              </a:rPr>
              <a:t>It is that which is persistent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tx2"/>
                </a:solidFill>
              </a:rPr>
              <a:t>It is that which one never quit/stop..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Image result for breakthroug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69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 smtClean="0"/>
              <a:t>Types of  Prayers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Thanksgiving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Praise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Worship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Intercession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Spiritual Warfare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Petition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Supplication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Praying the Word and </a:t>
            </a:r>
            <a:r>
              <a:rPr lang="en-GB" sz="3600" dirty="0"/>
              <a:t>P</a:t>
            </a:r>
            <a:r>
              <a:rPr lang="en-GB" sz="3600" dirty="0" smtClean="0"/>
              <a:t>romises of God</a:t>
            </a:r>
          </a:p>
          <a:p>
            <a:pPr marL="514350" indent="-514350">
              <a:buFont typeface="+mj-lt"/>
              <a:buAutoNum type="arabicParenR"/>
            </a:pPr>
            <a:r>
              <a:rPr lang="en-GB" sz="3600" dirty="0" smtClean="0"/>
              <a:t>Praying with and in the Spirit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8298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dirty="0" smtClean="0"/>
              <a:t>What type of prayer is use here?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</a:t>
            </a:r>
            <a:r>
              <a:rPr lang="en-GB" dirty="0" err="1" smtClean="0"/>
              <a:t>Vrs</a:t>
            </a:r>
            <a:r>
              <a:rPr lang="en-GB" dirty="0" smtClean="0"/>
              <a:t>. 16, is ‘Thanksgiving’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Unceasing to give thanks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Continuously giving thanks</a:t>
            </a:r>
          </a:p>
          <a:p>
            <a:pPr marL="0" indent="0">
              <a:buNone/>
            </a:pPr>
            <a:r>
              <a:rPr lang="en-GB" dirty="0" smtClean="0"/>
              <a:t>LK 18:1-2 persistent prayer</a:t>
            </a:r>
          </a:p>
          <a:p>
            <a:pPr marL="0" indent="0">
              <a:buNone/>
            </a:pPr>
            <a:r>
              <a:rPr lang="en-GB" dirty="0" smtClean="0"/>
              <a:t>Phil. 4:6-7</a:t>
            </a:r>
          </a:p>
          <a:p>
            <a:pPr marL="0" indent="0">
              <a:buNone/>
            </a:pPr>
            <a:r>
              <a:rPr lang="en-GB" dirty="0" smtClean="0"/>
              <a:t>Ps. 107:8-9</a:t>
            </a:r>
          </a:p>
          <a:p>
            <a:pPr marL="0" indent="0">
              <a:buNone/>
            </a:pPr>
            <a:r>
              <a:rPr lang="en-GB" dirty="0" smtClean="0"/>
              <a:t>1Cor. 1:4</a:t>
            </a:r>
          </a:p>
          <a:p>
            <a:pPr marL="0" indent="0">
              <a:buNone/>
            </a:pPr>
            <a:r>
              <a:rPr lang="en-GB" dirty="0" smtClean="0"/>
              <a:t>Lk.22:19</a:t>
            </a:r>
          </a:p>
          <a:p>
            <a:pPr marL="0" indent="0">
              <a:buNone/>
            </a:pPr>
            <a:r>
              <a:rPr lang="en-GB" dirty="0" smtClean="0"/>
              <a:t>NB: not only should we be </a:t>
            </a:r>
            <a:r>
              <a:rPr lang="en-GB" smtClean="0"/>
              <a:t>asking BUT must </a:t>
            </a:r>
            <a:r>
              <a:rPr lang="en-GB" dirty="0" smtClean="0"/>
              <a:t>be thankful too.</a:t>
            </a:r>
          </a:p>
          <a:p>
            <a:pPr marL="0" indent="0" algn="ctr">
              <a:buNone/>
            </a:pPr>
            <a:r>
              <a:rPr lang="en-GB" sz="3900" b="1" dirty="0" smtClean="0">
                <a:solidFill>
                  <a:srgbClr val="00B050"/>
                </a:solidFill>
              </a:rPr>
              <a:t>GOD BLESS YOU!!!!!</a:t>
            </a:r>
            <a:endParaRPr lang="en-GB" sz="39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9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116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Breakthrough   prayer  Ephesians 1:15-23</vt:lpstr>
      <vt:lpstr>PowerPoint Presentation</vt:lpstr>
      <vt:lpstr>Types of  Prayers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Breakthrough prayer</dc:title>
  <dc:creator>FREEMAN</dc:creator>
  <cp:lastModifiedBy>FREEMAN</cp:lastModifiedBy>
  <cp:revision>9</cp:revision>
  <cp:lastPrinted>2019-03-17T16:23:01Z</cp:lastPrinted>
  <dcterms:created xsi:type="dcterms:W3CDTF">2019-03-16T13:58:42Z</dcterms:created>
  <dcterms:modified xsi:type="dcterms:W3CDTF">2019-03-17T16:26:33Z</dcterms:modified>
</cp:coreProperties>
</file>