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7" r:id="rId5"/>
    <p:sldId id="261" r:id="rId6"/>
    <p:sldId id="258" r:id="rId7"/>
    <p:sldId id="259" r:id="rId8"/>
    <p:sldId id="260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07D061-6316-4419-9312-FE9427B31B1B}" v="357" dt="2019-01-27T09:13:28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0A38-BF97-4C20-A9B3-58476167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Acts: ‘The Church that Changed the World’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60BD8-DAB4-4945-A304-2201DFF7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203130"/>
            <a:ext cx="45148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Acts 1.1-11</a:t>
            </a:r>
          </a:p>
          <a:p>
            <a:pPr marL="0" indent="0">
              <a:buNone/>
            </a:pPr>
            <a:r>
              <a:rPr lang="en-GB" sz="4000" dirty="0"/>
              <a:t>The Message and the Messengers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FEB2C-B08D-4F86-A0E8-E3B94E234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850" y="1414752"/>
            <a:ext cx="6103060" cy="47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0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B622B-6B17-4CA9-A3D3-71C9D3A0E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The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286B0-3062-42D7-AEB0-B4D042569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Jesus’ teaching (v1)</a:t>
            </a:r>
          </a:p>
          <a:p>
            <a:pPr marL="0" indent="0">
              <a:buNone/>
            </a:pPr>
            <a:r>
              <a:rPr lang="en-GB" sz="3600" dirty="0"/>
              <a:t>Jesus’ suffering and death (v3)</a:t>
            </a:r>
          </a:p>
          <a:p>
            <a:pPr marL="0" indent="0">
              <a:buNone/>
            </a:pPr>
            <a:r>
              <a:rPr lang="en-GB" sz="3600" dirty="0"/>
              <a:t>His resurrection (v3)</a:t>
            </a:r>
          </a:p>
          <a:p>
            <a:pPr marL="0" indent="0">
              <a:buNone/>
            </a:pPr>
            <a:r>
              <a:rPr lang="en-GB" sz="3600" dirty="0"/>
              <a:t>His ascension (vv2, 9) </a:t>
            </a:r>
          </a:p>
          <a:p>
            <a:pPr marL="0" indent="0">
              <a:buNone/>
            </a:pPr>
            <a:r>
              <a:rPr lang="en-GB" sz="3600" dirty="0"/>
              <a:t>The sending of the Spirit (v5)</a:t>
            </a:r>
          </a:p>
          <a:p>
            <a:pPr marL="0" indent="0">
              <a:buNone/>
            </a:pPr>
            <a:r>
              <a:rPr lang="en-GB" sz="3600" dirty="0"/>
              <a:t>Jesus’ visible personal return (v11) </a:t>
            </a:r>
          </a:p>
          <a:p>
            <a:pPr marL="0" indent="0">
              <a:buNone/>
            </a:pPr>
            <a:r>
              <a:rPr lang="en-GB" sz="3600" dirty="0"/>
              <a:t>He is the once, present and future King (v3)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800A3-8608-4198-8D70-DC0062AD4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547" y="293914"/>
            <a:ext cx="5007429" cy="21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6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CF8B8-C733-4E9B-BF0E-967EC0814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445" y="726666"/>
            <a:ext cx="10233800" cy="5657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But is it true? </a:t>
            </a:r>
          </a:p>
          <a:p>
            <a:pPr marL="0" indent="0">
              <a:buNone/>
            </a:pPr>
            <a:r>
              <a:rPr lang="en-GB" sz="4000" dirty="0"/>
              <a:t>We can sometimes doubt it.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i="1" dirty="0"/>
              <a:t>She said: “one can't believe impossible things.” “I daresay you haven't had much practice,” said the Queen. “When I was your age, I always did it for half-an-hour a day. Why, sometimes I've believed as many as six impossible things before breakfast.</a:t>
            </a:r>
            <a:r>
              <a:rPr lang="en-GB" sz="4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5AC87-F252-4075-BD29-F409A7A68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327" y="236376"/>
            <a:ext cx="4735830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8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0F431-7232-40EB-8B92-FC723E215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70451"/>
            <a:ext cx="10233800" cy="560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Sometimes we can doubt. When we don’t see much evidence of gospel progress, and when we struggle with issues such as unanswered prayer.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C7078-A4BD-4345-8A80-D53EF5BA1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936" y="2547258"/>
            <a:ext cx="7187373" cy="40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2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CF5C5-A1AC-42EF-B1CA-49717945F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355" y="331279"/>
            <a:ext cx="10233800" cy="53045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Luke writes to give us a firm foundation</a:t>
            </a:r>
          </a:p>
          <a:p>
            <a:pPr marL="0" indent="0">
              <a:buNone/>
            </a:pPr>
            <a:r>
              <a:rPr lang="en-GB" sz="4000" dirty="0"/>
              <a:t>v3 ‘convincing proofs…’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013CB-CEAC-4DED-B05A-737BCA345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620" y="1614195"/>
            <a:ext cx="6879772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0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060E-882D-4A83-8D7E-8F27D320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The Messengers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0E24-3D52-443A-B5A4-23AD61009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69" y="2429632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Vv6-8</a:t>
            </a:r>
          </a:p>
          <a:p>
            <a:pPr marL="0" indent="0">
              <a:buNone/>
            </a:pPr>
            <a:r>
              <a:rPr lang="en-GB" sz="4000" dirty="0"/>
              <a:t>The Message of the Kingdom </a:t>
            </a:r>
          </a:p>
          <a:p>
            <a:pPr marL="0" indent="0">
              <a:buNone/>
            </a:pPr>
            <a:r>
              <a:rPr lang="en-GB" sz="4000" dirty="0"/>
              <a:t>Not a kingdom with borders and not fully established immediately </a:t>
            </a:r>
          </a:p>
          <a:p>
            <a:pPr marL="0" indent="0">
              <a:buNone/>
            </a:pPr>
            <a:r>
              <a:rPr lang="en-GB" sz="4000" dirty="0"/>
              <a:t>But the gospel for the whole world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0DA3-1380-4759-99F9-EF5F3ABA4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552" y="365125"/>
            <a:ext cx="5070679" cy="28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DEFC3-ACCB-4E8C-8C33-6847F978E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25339"/>
            <a:ext cx="10233800" cy="528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Called to be witnesses across boundaries (v8)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50564-93AF-42D9-BB04-3E71A7CB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3" y="1178248"/>
            <a:ext cx="8113745" cy="540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B3038-B3E1-4C17-A09E-495E1D9F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09" y="625999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Empowered by the Spirit (v8)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D5AB9-A9A2-40A7-9A43-66D1781BE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322" y="1394694"/>
            <a:ext cx="7950179" cy="528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3263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F2F3698D71DB40B9309D265380E61A" ma:contentTypeVersion="5" ma:contentTypeDescription="Create a new document." ma:contentTypeScope="" ma:versionID="07f80ab35ef03c074d167fb9f743b09f">
  <xsd:schema xmlns:xsd="http://www.w3.org/2001/XMLSchema" xmlns:xs="http://www.w3.org/2001/XMLSchema" xmlns:p="http://schemas.microsoft.com/office/2006/metadata/properties" xmlns:ns2="8145bb1d-ca89-48f5-8a03-ec3f69990983" targetNamespace="http://schemas.microsoft.com/office/2006/metadata/properties" ma:root="true" ma:fieldsID="63cafe4b51e23dd2573dd0c7cf67204d" ns2:_="">
    <xsd:import namespace="8145bb1d-ca89-48f5-8a03-ec3f69990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5bb1d-ca89-48f5-8a03-ec3f69990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172912-AC3C-41E1-AB08-3BE203792B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5bb1d-ca89-48f5-8a03-ec3f69990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7B8916-0398-4B83-B539-376A637F65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EC4AB4-A6F9-438B-9F01-418C88FFBDC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145bb1d-ca89-48f5-8a03-ec3f6999098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73</TotalTime>
  <Words>221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Corbel</vt:lpstr>
      <vt:lpstr>Depth</vt:lpstr>
      <vt:lpstr>Acts: ‘The Church that Changed the World’</vt:lpstr>
      <vt:lpstr>1. The Message </vt:lpstr>
      <vt:lpstr>PowerPoint Presentation</vt:lpstr>
      <vt:lpstr>PowerPoint Presentation</vt:lpstr>
      <vt:lpstr>PowerPoint Presentation</vt:lpstr>
      <vt:lpstr>3. The Messengers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Acts: ‘The Church that Changed the World’</dc:title>
  <dc:creator>Peter Morden</dc:creator>
  <cp:lastModifiedBy>Peter Morden</cp:lastModifiedBy>
  <cp:revision>4</cp:revision>
  <dcterms:created xsi:type="dcterms:W3CDTF">2019-01-27T07:59:52Z</dcterms:created>
  <dcterms:modified xsi:type="dcterms:W3CDTF">2019-01-27T09:13:28Z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0x01010032F2F3698D71DB40B9309D265380E61A</vt:lpwstr>
  </property>
</Properties>
</file>