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9" r:id="rId5"/>
    <p:sldId id="256" r:id="rId6"/>
    <p:sldId id="261" r:id="rId7"/>
    <p:sldId id="257" r:id="rId8"/>
    <p:sldId id="260" r:id="rId9"/>
    <p:sldId id="258" r:id="rId10"/>
    <p:sldId id="263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AD78-91E1-4304-A36C-46D28FE0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8" y="335902"/>
            <a:ext cx="4226943" cy="3476973"/>
          </a:xfrm>
        </p:spPr>
        <p:txBody>
          <a:bodyPr>
            <a:normAutofit/>
          </a:bodyPr>
          <a:lstStyle/>
          <a:p>
            <a:r>
              <a:rPr lang="en-GB" sz="4400" b="1" dirty="0"/>
              <a:t>A matter of words, Part 1 </a:t>
            </a:r>
            <a:br>
              <a:rPr lang="en-GB" sz="4400" b="1" dirty="0"/>
            </a:br>
            <a:r>
              <a:rPr lang="en-GB" sz="4400" b="1" dirty="0"/>
              <a:t>James 3 / Proverbs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24832-06F3-4CA7-BA16-D413A05F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34" y="0"/>
            <a:ext cx="7412966" cy="68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D1BBCE-3EA0-47A6-B598-DC83DFDD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68EA4F-77BA-42CD-B73F-0EBBEEF5B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098" y="2799270"/>
            <a:ext cx="11757804" cy="349801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Good words flow from our relationship with Jesus  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b="1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James 3.9-12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95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01313-845D-4328-9613-0A5DD80C31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5730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44390-570B-4662-9603-C4519FE4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7" y="182751"/>
            <a:ext cx="8534400" cy="1507067"/>
          </a:xfrm>
        </p:spPr>
        <p:txBody>
          <a:bodyPr>
            <a:normAutofit/>
          </a:bodyPr>
          <a:lstStyle/>
          <a:p>
            <a:r>
              <a:rPr lang="en-GB" b="1" dirty="0"/>
              <a:t>Truthful speech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839B-C95F-40F2-BE14-162CA795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97" y="2350698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8.7 My mouth speaks what is true, for my lips detest wickedness.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12.22 The Lord detests lying lips, but he delights in people who are trustworthy.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6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7E2DF-AF69-4777-9B54-C050B5439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b="15730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3ACA2-06B5-4906-B375-64FF928B2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85" y="237931"/>
            <a:ext cx="8534400" cy="1507067"/>
          </a:xfrm>
        </p:spPr>
        <p:txBody>
          <a:bodyPr>
            <a:normAutofit/>
          </a:bodyPr>
          <a:lstStyle/>
          <a:p>
            <a:r>
              <a:rPr lang="en-GB" b="1" dirty="0"/>
              <a:t>Gracious speech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F5BF-BF14-4E9F-982B-CDDAA875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71" y="4140679"/>
            <a:ext cx="10754414" cy="2567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15.26 The Lord detests the thoughts of the wicked, but gracious words are pure in his sight.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16.24 Gracious words are a honeycomb, sweet to the soul and healing to the bones.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9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1FA6A-E547-465B-A84E-A03384F05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5909" b="9821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E61F0-F849-4619-AFCD-3FED3F4A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353871"/>
            <a:ext cx="8534400" cy="1507067"/>
          </a:xfrm>
        </p:spPr>
        <p:txBody>
          <a:bodyPr>
            <a:normAutofit/>
          </a:bodyPr>
          <a:lstStyle/>
          <a:p>
            <a:r>
              <a:rPr lang="en-GB" b="1" dirty="0"/>
              <a:t>Wise Words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DBE9-33E8-4CD2-BFE3-C75A0189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38179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10.13 Wisdom is found on the lips of the discerning, but a rod is for the back of one who has no sense.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15.7 The lips of the wise spread knowledge, but the hearts of fools are not upright.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7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767CA88-E285-4660-89AF-AE47C359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3175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32D61-6657-4B7B-9223-FFA96FB0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02C226-D276-4B15-AA7E-0DDA1AFEE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1732"/>
            <a:ext cx="11211614" cy="460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a. Wisdom flows from our relationship with Jesus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</a:rPr>
              <a:t>b. study 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22.17-18 Pay attention and turn your ear to the sayings of the wise; apply your heart to what I teach, for it is pleasing when you keep them in your heart and have all of them ready on your lips.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B95F3E-CA48-425D-83E3-F9B296CC0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b="15730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4B67A-4791-4880-BC80-AF33A4C5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61" y="344540"/>
            <a:ext cx="8534400" cy="1507067"/>
          </a:xfrm>
        </p:spPr>
        <p:txBody>
          <a:bodyPr>
            <a:normAutofit/>
          </a:bodyPr>
          <a:lstStyle/>
          <a:p>
            <a:r>
              <a:rPr lang="en-GB" b="1" dirty="0"/>
              <a:t>The Consequences of words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1DDF-4093-44D0-BF78-7DDD2E7A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661" y="282251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22.11 One who loves a pure heart and who speaks with grace will have the king for a friend.</a:t>
            </a:r>
            <a:endParaRPr lang="en-GB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</a:rPr>
              <a:t>13.3 Those who guard their lips preserve their lives, but those who speak rashly will come to ruin.</a:t>
            </a:r>
            <a:endParaRPr lang="en-GB" sz="32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CA6E23-6B23-4C32-94D8-756BAED2D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5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E49B80-8D26-4F93-8C12-A46255FE4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6310"/>
            <a:ext cx="10905066" cy="51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173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D450EB-797F-4F7B-A117-96E84967C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FE8EFB-29D7-4495-A81D-10C9488F94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C01BD-BDFD-44B7-9098-BD938E120CB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771</TotalTime>
  <Words>200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A matter of words, Part 1  James 3 / Proverbs </vt:lpstr>
      <vt:lpstr>Good words flow from our relationship with Jesus       James 3.9-12   </vt:lpstr>
      <vt:lpstr>Truthful speech  </vt:lpstr>
      <vt:lpstr>Gracious speech  </vt:lpstr>
      <vt:lpstr>Wise Words  </vt:lpstr>
      <vt:lpstr>PowerPoint Presentation</vt:lpstr>
      <vt:lpstr>The Consequences of words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matter of words, Part 1  James 3 / Proverbs</dc:title>
  <dc:creator>Peter Morden</dc:creator>
  <cp:lastModifiedBy>Peter Morden</cp:lastModifiedBy>
  <cp:revision>7</cp:revision>
  <dcterms:created xsi:type="dcterms:W3CDTF">2018-09-08T19:10:03Z</dcterms:created>
  <dcterms:modified xsi:type="dcterms:W3CDTF">2018-09-09T08:01:39Z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