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8"/>
  </p:handoutMasterIdLst>
  <p:sldIdLst>
    <p:sldId id="256" r:id="rId2"/>
    <p:sldId id="259" r:id="rId3"/>
    <p:sldId id="260" r:id="rId4"/>
    <p:sldId id="261" r:id="rId5"/>
    <p:sldId id="257" r:id="rId6"/>
    <p:sldId id="258" r:id="rId7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0C7F0-C526-45F5-A27A-9016934D8400}" type="datetimeFigureOut">
              <a:rPr lang="en-GB" smtClean="0"/>
              <a:t>30/09/2017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12592-BFC8-4DB7-9037-CFDF3099F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999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AF5031-D100-43C2-A5E6-E680A0F96DD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951" r="2254" b="1"/>
          <a:stretch/>
        </p:blipFill>
        <p:spPr>
          <a:xfrm>
            <a:off x="7552266" y="10"/>
            <a:ext cx="4639733" cy="265175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491" r="34189" b="-2"/>
          <a:stretch/>
        </p:blipFill>
        <p:spPr>
          <a:xfrm>
            <a:off x="7548447" y="2651760"/>
            <a:ext cx="4636559" cy="420624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096D047-D6C9-4CA7-A109-46B33A488F2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8170" y="8467"/>
            <a:ext cx="6080656" cy="6163733"/>
            <a:chOff x="6108170" y="8467"/>
            <a:chExt cx="6080656" cy="616373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2FB59B-E404-4040-B5AD-37E1B7CEF8B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BC7F092-2F00-4C2E-8417-4E5F33FF2CA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1C457CA-89E0-4127-883E-55111504E53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E82E5A4-A136-456E-88DA-0A5B636012D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B3D14C-78FC-446B-A169-673634F3D64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685800"/>
            <a:ext cx="6460510" cy="1620078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Matthew 6.9-15</a:t>
            </a:r>
            <a:br>
              <a:rPr lang="en-GB" b="1" dirty="0"/>
            </a:br>
            <a:r>
              <a:rPr lang="en-GB" b="1" dirty="0"/>
              <a:t>the disciple’s prayer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>
            <a:noAutofit/>
          </a:bodyPr>
          <a:lstStyle/>
          <a:p>
            <a:r>
              <a:rPr lang="en-GB" sz="2800" b="1" dirty="0"/>
              <a:t>‘To be a Christian without prayer is no more possible than to be alive without breathing.’</a:t>
            </a:r>
          </a:p>
          <a:p>
            <a:r>
              <a:rPr lang="en-GB" sz="2800" b="1" dirty="0"/>
              <a:t>Martin Luther</a:t>
            </a:r>
          </a:p>
        </p:txBody>
      </p:sp>
    </p:spTree>
    <p:extLst>
      <p:ext uri="{BB962C8B-B14F-4D97-AF65-F5344CB8AC3E}">
        <p14:creationId xmlns:p14="http://schemas.microsoft.com/office/powerpoint/2010/main" val="3143111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1511F85B-5967-428B-BE8B-819A79813D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grayscl/>
            <a:extLst/>
          </a:blip>
          <a:srcRect b="14449"/>
          <a:stretch/>
        </p:blipFill>
        <p:spPr>
          <a:xfrm>
            <a:off x="-925" y="10"/>
            <a:ext cx="12191980" cy="6857990"/>
          </a:xfrm>
          <a:prstGeom prst="rect">
            <a:avLst/>
          </a:prstGeom>
        </p:spPr>
      </p:pic>
      <p:sp>
        <p:nvSpPr>
          <p:cNvPr id="24" name="Snip Diagonal Corner Rectangle 6">
            <a:extLst>
              <a:ext uri="{FF2B5EF4-FFF2-40B4-BE49-F238E27FC236}">
                <a16:creationId xmlns:a16="http://schemas.microsoft.com/office/drawing/2014/main" id="{28DA8D05-CF65-4382-8BF4-2A08754DB5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0">
                <a:schemeClr val="dk2">
                  <a:tint val="97000"/>
                  <a:hueMod val="92000"/>
                  <a:satMod val="169000"/>
                  <a:lumMod val="164000"/>
                  <a:alpha val="8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C6252F-9468-4CFE-8A28-0DFE703FB7B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73F8F7-6FEE-4BB3-94A3-78B5C2FF1D8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5B2264-1E71-4A5B-ABFC-2832FD78EC9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6E0A76D-9460-46B8-BD58-9E9BF9CEB3F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E3790F-67C5-42CD-B933-75C6F3250AA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EF3C2C4-F6BB-4D14-8577-3649162D077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274" y="2509285"/>
            <a:ext cx="6767736" cy="1571648"/>
          </a:xfrm>
        </p:spPr>
        <p:txBody>
          <a:bodyPr>
            <a:noAutofit/>
          </a:bodyPr>
          <a:lstStyle/>
          <a:p>
            <a:r>
              <a:rPr lang="en-GB" sz="6000" dirty="0"/>
              <a:t>Foundations of prayer (v9)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142" y="4363866"/>
            <a:ext cx="5133408" cy="914401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Prayer is the expression of a relationship </a:t>
            </a:r>
          </a:p>
          <a:p>
            <a:r>
              <a:rPr lang="en-GB" sz="2800" b="1" dirty="0">
                <a:solidFill>
                  <a:schemeClr val="tx1"/>
                </a:solidFill>
              </a:rPr>
              <a:t>There is great privilege and great power </a:t>
            </a:r>
          </a:p>
        </p:txBody>
      </p:sp>
    </p:spTree>
    <p:extLst>
      <p:ext uri="{BB962C8B-B14F-4D97-AF65-F5344CB8AC3E}">
        <p14:creationId xmlns:p14="http://schemas.microsoft.com/office/powerpoint/2010/main" val="749951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77B48D-7BF2-470D-876B-50CD5CC83EB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555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DA8283-3FF4-47B3-9266-60768C74320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3200" y="8468"/>
            <a:ext cx="5795625" cy="5874808"/>
            <a:chOff x="6108170" y="8467"/>
            <a:chExt cx="6080656" cy="616373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DEB65FF-EAD9-4242-80AE-A3FC7EB1EB1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">
              <a:extLst>
                <a:ext uri="{FF2B5EF4-FFF2-40B4-BE49-F238E27FC236}">
                  <a16:creationId xmlns:a16="http://schemas.microsoft.com/office/drawing/2014/main" id="{178B5500-48F2-41FA-BD8C-3C2400F620E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47B2E66-9934-4251-A5B0-A180C0CC933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CDA1666-64EC-4838-B0E1-4D545ECEA29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C99E35-6C12-4F89-8CDA-9FD8B3CEE1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685799"/>
            <a:ext cx="4781147" cy="2971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Disciples seek god’s glory in prayer vv9-10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4816572" cy="1947333"/>
          </a:xfrm>
        </p:spPr>
        <p:txBody>
          <a:bodyPr>
            <a:normAutofit/>
          </a:bodyPr>
          <a:lstStyle/>
          <a:p>
            <a:r>
              <a:rPr lang="en-GB" sz="2800" b="1" dirty="0"/>
              <a:t>God’s name and God’s Kingdom </a:t>
            </a:r>
            <a:r>
              <a:rPr lang="en-GB" sz="2800" b="1" i="1" dirty="0"/>
              <a:t>first</a:t>
            </a:r>
          </a:p>
        </p:txBody>
      </p:sp>
    </p:spTree>
    <p:extLst>
      <p:ext uri="{BB962C8B-B14F-4D97-AF65-F5344CB8AC3E}">
        <p14:creationId xmlns:p14="http://schemas.microsoft.com/office/powerpoint/2010/main" val="218713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34" y="393299"/>
            <a:ext cx="2727920" cy="2282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65" y="1299651"/>
            <a:ext cx="2885634" cy="2414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620" y="3340378"/>
            <a:ext cx="2695526" cy="2255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897" y="3334078"/>
            <a:ext cx="2703055" cy="2261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625" y="138297"/>
            <a:ext cx="4983977" cy="17443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14374" y="3603839"/>
            <a:ext cx="3094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75000"/>
                  </a:schemeClr>
                </a:solidFill>
              </a:rPr>
              <a:t>Pray for deep and lasting conversions.</a:t>
            </a:r>
          </a:p>
          <a:p>
            <a:r>
              <a:rPr lang="en-GB" sz="3200" b="1" dirty="0">
                <a:solidFill>
                  <a:schemeClr val="bg2">
                    <a:lumMod val="75000"/>
                  </a:schemeClr>
                </a:solidFill>
              </a:rPr>
              <a:t>Disciples who make disciples…</a:t>
            </a:r>
          </a:p>
        </p:txBody>
      </p:sp>
    </p:spTree>
    <p:extLst>
      <p:ext uri="{BB962C8B-B14F-4D97-AF65-F5344CB8AC3E}">
        <p14:creationId xmlns:p14="http://schemas.microsoft.com/office/powerpoint/2010/main" val="4093692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F4E830A-06F9-4EAA-9E65-110CF24217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0781" b="49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4B32265-D526-44B2-B82E-8977DFEFB45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453D36-EF7F-403B-A9E0-553E1F0B3A9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E7E8D9E-8474-4515-9EEB-0B46BE8EFAB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86A1812-CCD3-429E-AAAE-CC335A33F8E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B9509C-1B73-4063-8E69-E9024ACED1C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BEF3D9-6561-4BA4-AD81-AC90EF33F6F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Autofit/>
          </a:bodyPr>
          <a:lstStyle/>
          <a:p>
            <a:r>
              <a:rPr lang="en-GB" sz="4800" dirty="0"/>
              <a:t>Disciples pray for their own needs to be met vv11-13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3615267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3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F4E830A-06F9-4EAA-9E65-110CF24217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4544" b="11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4B32265-D526-44B2-B82E-8977DFEFB45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453D36-EF7F-403B-A9E0-553E1F0B3A9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E7E8D9E-8474-4515-9EEB-0B46BE8EFAB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86A1812-CCD3-429E-AAAE-CC335A33F8E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B9509C-1B73-4063-8E69-E9024ACED1C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BEF3D9-6561-4BA4-AD81-AC90EF33F6F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8449" y="778138"/>
            <a:ext cx="8534400" cy="1507067"/>
          </a:xfrm>
        </p:spPr>
        <p:txBody>
          <a:bodyPr>
            <a:noAutofit/>
          </a:bodyPr>
          <a:lstStyle/>
          <a:p>
            <a:r>
              <a:rPr lang="en-GB" sz="4000" b="1" dirty="0"/>
              <a:t>Prayer Changes things…</a:t>
            </a:r>
            <a:br>
              <a:rPr lang="en-GB" sz="4000" b="1" dirty="0"/>
            </a:br>
            <a:r>
              <a:rPr lang="en-GB" sz="4000" b="1" dirty="0"/>
              <a:t>Prayer changes us vv 12; 14-15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71911" y="203713"/>
            <a:ext cx="3554648" cy="236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2862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</TotalTime>
  <Words>81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Century Gothic</vt:lpstr>
      <vt:lpstr>Wingdings 3</vt:lpstr>
      <vt:lpstr>Slice</vt:lpstr>
      <vt:lpstr>Matthew 6.9-15 the disciple’s prayer</vt:lpstr>
      <vt:lpstr>Foundations of prayer (v9)</vt:lpstr>
      <vt:lpstr>Disciples seek god’s glory in prayer vv9-10</vt:lpstr>
      <vt:lpstr>PowerPoint Presentation</vt:lpstr>
      <vt:lpstr>Disciples pray for their own needs to be met vv11-13</vt:lpstr>
      <vt:lpstr>Prayer Changes things… Prayer changes us vv 12; 14-15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Matthew 6.9-15 the disciple’s prayer</dc:title>
  <dc:creator>Peter Morden</dc:creator>
  <cp:lastModifiedBy>Peter Morden</cp:lastModifiedBy>
  <cp:revision>5</cp:revision>
  <cp:lastPrinted>2017-09-30T10:32:36Z</cp:lastPrinted>
  <dcterms:created xsi:type="dcterms:W3CDTF">2017-09-30T09:49:24Z</dcterms:created>
  <dcterms:modified xsi:type="dcterms:W3CDTF">2017-09-30T10:49:57Z</dcterms:modified>
</cp:coreProperties>
</file>