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954" y="6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6F13911-2D56-428F-8241-FC1E5F7A6CB3}" type="datetimeFigureOut">
              <a:rPr lang="en-GB" smtClean="0"/>
              <a:t>11/11/2018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23228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F13911-2D56-428F-8241-FC1E5F7A6CB3}" type="datetimeFigureOut">
              <a:rPr lang="en-GB" smtClean="0"/>
              <a:t>11/11/2018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307953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F13911-2D56-428F-8241-FC1E5F7A6CB3}" type="datetimeFigureOut">
              <a:rPr lang="en-GB" smtClean="0"/>
              <a:t>11/11/2018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87468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F13911-2D56-428F-8241-FC1E5F7A6CB3}" type="datetimeFigureOut">
              <a:rPr lang="en-GB" smtClean="0"/>
              <a:t>11/11/2018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316445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F13911-2D56-428F-8241-FC1E5F7A6CB3}" type="datetimeFigureOut">
              <a:rPr lang="en-GB" smtClean="0"/>
              <a:t>11/11/2018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341925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6F13911-2D56-428F-8241-FC1E5F7A6CB3}" type="datetimeFigureOut">
              <a:rPr lang="en-GB" smtClean="0"/>
              <a:t>11/11/2018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1112894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6F13911-2D56-428F-8241-FC1E5F7A6CB3}" type="datetimeFigureOut">
              <a:rPr lang="en-GB" smtClean="0"/>
              <a:t>11/11/2018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426873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6F13911-2D56-428F-8241-FC1E5F7A6CB3}" type="datetimeFigureOut">
              <a:rPr lang="en-GB" smtClean="0"/>
              <a:t>11/11/2018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21891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13911-2D56-428F-8241-FC1E5F7A6CB3}" type="datetimeFigureOut">
              <a:rPr lang="en-GB" smtClean="0"/>
              <a:t>11/11/2018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202716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F13911-2D56-428F-8241-FC1E5F7A6CB3}" type="datetimeFigureOut">
              <a:rPr lang="en-GB" smtClean="0"/>
              <a:t>11/11/2018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318464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F13911-2D56-428F-8241-FC1E5F7A6CB3}" type="datetimeFigureOut">
              <a:rPr lang="en-GB" smtClean="0"/>
              <a:t>11/11/2018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6B3A4E-5BC2-43B0-BC43-81152A9CBEFE}" type="slidenum">
              <a:rPr lang="en-GB" smtClean="0"/>
              <a:t>‹#›</a:t>
            </a:fld>
            <a:endParaRPr lang="en-GB"/>
          </a:p>
        </p:txBody>
      </p:sp>
    </p:spTree>
    <p:extLst>
      <p:ext uri="{BB962C8B-B14F-4D97-AF65-F5344CB8AC3E}">
        <p14:creationId xmlns:p14="http://schemas.microsoft.com/office/powerpoint/2010/main" val="213462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13911-2D56-428F-8241-FC1E5F7A6CB3}" type="datetimeFigureOut">
              <a:rPr lang="en-GB" smtClean="0"/>
              <a:t>11/11/2018</a:t>
            </a:fld>
            <a:endParaRPr lang="en-GB"/>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B3A4E-5BC2-43B0-BC43-81152A9CBEFE}" type="slidenum">
              <a:rPr lang="en-GB" smtClean="0"/>
              <a:t>‹#›</a:t>
            </a:fld>
            <a:endParaRPr lang="en-GB"/>
          </a:p>
        </p:txBody>
      </p:sp>
    </p:spTree>
    <p:extLst>
      <p:ext uri="{BB962C8B-B14F-4D97-AF65-F5344CB8AC3E}">
        <p14:creationId xmlns:p14="http://schemas.microsoft.com/office/powerpoint/2010/main" val="2350159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
            <a:ext cx="9144000" cy="1268759"/>
          </a:xfrm>
        </p:spPr>
        <p:style>
          <a:lnRef idx="3">
            <a:schemeClr val="lt1"/>
          </a:lnRef>
          <a:fillRef idx="1">
            <a:schemeClr val="accent6"/>
          </a:fillRef>
          <a:effectRef idx="1">
            <a:schemeClr val="accent6"/>
          </a:effectRef>
          <a:fontRef idx="minor">
            <a:schemeClr val="lt1"/>
          </a:fontRef>
        </p:style>
        <p:txBody>
          <a:bodyPr>
            <a:normAutofit fontScale="90000"/>
          </a:bodyPr>
          <a:lstStyle/>
          <a:p>
            <a:r>
              <a:rPr lang="en-GB" sz="4800" dirty="0">
                <a:latin typeface="Algerian" panose="04020705040A02060702" pitchFamily="82" charset="0"/>
              </a:rPr>
              <a:t>ASSOCIATING TOGETHER</a:t>
            </a:r>
            <a:br>
              <a:rPr lang="en-GB" sz="4800" dirty="0">
                <a:latin typeface="Algerian" panose="04020705040A02060702" pitchFamily="82" charset="0"/>
              </a:rPr>
            </a:br>
            <a:r>
              <a:rPr lang="en-GB" sz="4000" b="1" dirty="0">
                <a:solidFill>
                  <a:srgbClr val="7030A0"/>
                </a:solidFill>
              </a:rPr>
              <a:t>Acts 2:1-21</a:t>
            </a:r>
          </a:p>
        </p:txBody>
      </p:sp>
      <p:sp>
        <p:nvSpPr>
          <p:cNvPr id="3" name="Subtitle 2"/>
          <p:cNvSpPr>
            <a:spLocks noGrp="1"/>
          </p:cNvSpPr>
          <p:nvPr>
            <p:ph type="subTitle" idx="1"/>
          </p:nvPr>
        </p:nvSpPr>
        <p:spPr>
          <a:xfrm>
            <a:off x="1524000" y="1484784"/>
            <a:ext cx="9144000" cy="5256584"/>
          </a:xfrm>
        </p:spPr>
        <p:txBody>
          <a:bodyPr/>
          <a:lstStyle/>
          <a:p>
            <a:endParaRPr lang="en-GB" dirty="0"/>
          </a:p>
        </p:txBody>
      </p:sp>
      <p:pic>
        <p:nvPicPr>
          <p:cNvPr id="5" name="Picture 4" descr="Image result for when the day of pentecost came they were all together in one place"/>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268760"/>
            <a:ext cx="9144000" cy="5589240"/>
          </a:xfrm>
          <a:prstGeom prst="rect">
            <a:avLst/>
          </a:prstGeom>
          <a:noFill/>
          <a:ln>
            <a:noFill/>
          </a:ln>
        </p:spPr>
      </p:pic>
    </p:spTree>
    <p:extLst>
      <p:ext uri="{BB962C8B-B14F-4D97-AF65-F5344CB8AC3E}">
        <p14:creationId xmlns:p14="http://schemas.microsoft.com/office/powerpoint/2010/main" val="3333975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417638"/>
          </a:xfrm>
        </p:spPr>
        <p:style>
          <a:lnRef idx="3">
            <a:schemeClr val="lt1"/>
          </a:lnRef>
          <a:fillRef idx="1">
            <a:schemeClr val="accent6"/>
          </a:fillRef>
          <a:effectRef idx="1">
            <a:schemeClr val="accent6"/>
          </a:effectRef>
          <a:fontRef idx="minor">
            <a:schemeClr val="lt1"/>
          </a:fontRef>
        </p:style>
        <p:txBody>
          <a:bodyPr>
            <a:normAutofit/>
          </a:bodyPr>
          <a:lstStyle/>
          <a:p>
            <a:r>
              <a:rPr lang="en-GB" sz="6000" b="1" dirty="0"/>
              <a:t>GOD’S INTENSION</a:t>
            </a:r>
          </a:p>
        </p:txBody>
      </p:sp>
      <p:pic>
        <p:nvPicPr>
          <p:cNvPr id="4" name="Content Placeholder 3" descr="Image result for they were with one accord"/>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3" y="1412777"/>
            <a:ext cx="9143999" cy="5445224"/>
          </a:xfrm>
          <a:prstGeom prst="rect">
            <a:avLst/>
          </a:prstGeom>
          <a:noFill/>
          <a:ln>
            <a:noFill/>
          </a:ln>
        </p:spPr>
      </p:pic>
    </p:spTree>
    <p:extLst>
      <p:ext uri="{BB962C8B-B14F-4D97-AF65-F5344CB8AC3E}">
        <p14:creationId xmlns:p14="http://schemas.microsoft.com/office/powerpoint/2010/main" val="407054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a:solidFill>
            <a:schemeClr val="accent6"/>
          </a:solidFill>
        </p:spPr>
        <p:txBody>
          <a:bodyPr>
            <a:normAutofit fontScale="92500" lnSpcReduction="20000"/>
          </a:bodyPr>
          <a:lstStyle/>
          <a:p>
            <a:pPr marL="0" indent="0">
              <a:buNone/>
            </a:pPr>
            <a:r>
              <a:rPr lang="en-GB" dirty="0"/>
              <a:t>Ekklesia(GK word)= Church /Assembly(associating together).</a:t>
            </a:r>
          </a:p>
          <a:p>
            <a:pPr>
              <a:buFont typeface="Wingdings" panose="05000000000000000000" pitchFamily="2" charset="2"/>
              <a:buChar char="v"/>
            </a:pPr>
            <a:r>
              <a:rPr lang="en-GB" dirty="0"/>
              <a:t>Used in 4 main ways but will use 1:</a:t>
            </a:r>
          </a:p>
          <a:p>
            <a:pPr marL="0" indent="0">
              <a:buNone/>
            </a:pPr>
            <a:r>
              <a:rPr lang="en-GB" b="1" dirty="0"/>
              <a:t>Local church</a:t>
            </a:r>
            <a:r>
              <a:rPr lang="en-GB" dirty="0"/>
              <a:t>: a particular body of Christians organised for religious purposes and commonly meeting in one place for worship</a:t>
            </a:r>
            <a:r>
              <a:rPr lang="en-GB"/>
              <a:t>. </a:t>
            </a:r>
          </a:p>
          <a:p>
            <a:pPr marL="0" indent="0">
              <a:buNone/>
            </a:pPr>
            <a:r>
              <a:rPr lang="en-GB"/>
              <a:t>Literally </a:t>
            </a:r>
            <a:r>
              <a:rPr lang="en-GB" dirty="0"/>
              <a:t>meaning ‘</a:t>
            </a:r>
            <a:r>
              <a:rPr lang="en-GB" b="1" dirty="0">
                <a:solidFill>
                  <a:srgbClr val="7030A0"/>
                </a:solidFill>
              </a:rPr>
              <a:t>the called out ones’. </a:t>
            </a:r>
            <a:r>
              <a:rPr lang="en-GB" b="1" dirty="0"/>
              <a:t>(Jn</a:t>
            </a:r>
            <a:r>
              <a:rPr lang="en-US" dirty="0"/>
              <a:t> 15:19 )</a:t>
            </a:r>
            <a:endParaRPr lang="en-GB" b="1" dirty="0"/>
          </a:p>
          <a:p>
            <a:pPr marL="0" indent="0">
              <a:buNone/>
            </a:pPr>
            <a:r>
              <a:rPr lang="en-GB" dirty="0"/>
              <a:t>Biblically usage:</a:t>
            </a:r>
          </a:p>
          <a:p>
            <a:pPr>
              <a:buFont typeface="Wingdings" panose="05000000000000000000" pitchFamily="2" charset="2"/>
              <a:buChar char="q"/>
            </a:pPr>
            <a:r>
              <a:rPr lang="en-US" dirty="0"/>
              <a:t>The whole body of Christians, the company of the redeemed in Christ Jesus, Matt. 16:18</a:t>
            </a:r>
            <a:endParaRPr lang="en-GB" dirty="0"/>
          </a:p>
          <a:p>
            <a:pPr>
              <a:buFont typeface="Wingdings" panose="05000000000000000000" pitchFamily="2" charset="2"/>
              <a:buChar char="q"/>
            </a:pPr>
            <a:r>
              <a:rPr lang="en-GB" dirty="0"/>
              <a:t>A gathering/assembly of citizens called out of people who convened for the purpose of deliberating-Acts19:39</a:t>
            </a:r>
          </a:p>
          <a:p>
            <a:pPr marL="342900" lvl="1" indent="-342900">
              <a:buFont typeface="Wingdings" panose="05000000000000000000" pitchFamily="2" charset="2"/>
              <a:buChar char="q"/>
            </a:pPr>
            <a:r>
              <a:rPr lang="en-US" dirty="0"/>
              <a:t>An assembly of Christians gathered for worship, 1 Cor. 14:19, 35; Matt. 18:17</a:t>
            </a:r>
            <a:endParaRPr lang="en-GB" dirty="0"/>
          </a:p>
          <a:p>
            <a:pPr marL="0" indent="0">
              <a:buNone/>
            </a:pPr>
            <a:r>
              <a:rPr lang="en-GB" dirty="0">
                <a:solidFill>
                  <a:srgbClr val="7030A0"/>
                </a:solidFill>
              </a:rPr>
              <a:t>NB: fellowshipping with sanctified brethren</a:t>
            </a:r>
          </a:p>
        </p:txBody>
      </p:sp>
    </p:spTree>
    <p:extLst>
      <p:ext uri="{BB962C8B-B14F-4D97-AF65-F5344CB8AC3E}">
        <p14:creationId xmlns:p14="http://schemas.microsoft.com/office/powerpoint/2010/main" val="423933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836712"/>
          </a:xfrm>
        </p:spPr>
        <p:style>
          <a:lnRef idx="3">
            <a:schemeClr val="lt1"/>
          </a:lnRef>
          <a:fillRef idx="1">
            <a:schemeClr val="accent6"/>
          </a:fillRef>
          <a:effectRef idx="1">
            <a:schemeClr val="accent6"/>
          </a:effectRef>
          <a:fontRef idx="minor">
            <a:schemeClr val="lt1"/>
          </a:fontRef>
        </p:style>
        <p:txBody>
          <a:bodyPr/>
          <a:lstStyle/>
          <a:p>
            <a:r>
              <a:rPr lang="en-GB" dirty="0">
                <a:solidFill>
                  <a:srgbClr val="002060"/>
                </a:solidFill>
              </a:rPr>
              <a:t>Associating together defined</a:t>
            </a:r>
          </a:p>
        </p:txBody>
      </p:sp>
      <p:sp>
        <p:nvSpPr>
          <p:cNvPr id="3" name="Content Placeholder 2"/>
          <p:cNvSpPr>
            <a:spLocks noGrp="1"/>
          </p:cNvSpPr>
          <p:nvPr>
            <p:ph idx="1"/>
          </p:nvPr>
        </p:nvSpPr>
        <p:spPr>
          <a:xfrm>
            <a:off x="1524000" y="980728"/>
            <a:ext cx="9144000" cy="5877272"/>
          </a:xfrm>
        </p:spPr>
        <p:style>
          <a:lnRef idx="3">
            <a:schemeClr val="lt1"/>
          </a:lnRef>
          <a:fillRef idx="1">
            <a:schemeClr val="accent6"/>
          </a:fillRef>
          <a:effectRef idx="1">
            <a:schemeClr val="accent6"/>
          </a:effectRef>
          <a:fontRef idx="minor">
            <a:schemeClr val="lt1"/>
          </a:fontRef>
        </p:style>
        <p:txBody>
          <a:bodyPr/>
          <a:lstStyle/>
          <a:p>
            <a:r>
              <a:rPr lang="en-US" b="1" dirty="0">
                <a:solidFill>
                  <a:srgbClr val="002060"/>
                </a:solidFill>
              </a:rPr>
              <a:t>“</a:t>
            </a:r>
            <a:r>
              <a:rPr lang="en-US" b="1" i="1" dirty="0">
                <a:solidFill>
                  <a:srgbClr val="002060"/>
                </a:solidFill>
              </a:rPr>
              <a:t>The church is a body of persons called out of the world and separated from sin by the power of God to faith in a crucified and risen Christ, having had wrought in them by the Spirit, through the Word, the nature of the risen Christ, being indwelt by the Spirit, made members one of another, and linked by that Spirit to the risen Man in the heavens.</a:t>
            </a:r>
            <a:r>
              <a:rPr lang="en-US" b="1" dirty="0">
                <a:solidFill>
                  <a:srgbClr val="002060"/>
                </a:solidFill>
              </a:rPr>
              <a:t>” Bancroft</a:t>
            </a:r>
          </a:p>
          <a:p>
            <a:pPr marL="0" indent="0">
              <a:buNone/>
            </a:pPr>
            <a:r>
              <a:rPr lang="en-US" b="1" dirty="0">
                <a:solidFill>
                  <a:srgbClr val="002060"/>
                </a:solidFill>
              </a:rPr>
              <a:t>                        References:</a:t>
            </a:r>
          </a:p>
          <a:p>
            <a:pPr marL="0" indent="0">
              <a:buNone/>
            </a:pPr>
            <a:r>
              <a:rPr lang="en-US" dirty="0">
                <a:solidFill>
                  <a:srgbClr val="002060"/>
                </a:solidFill>
              </a:rPr>
              <a:t> Jn. 4:23, 24; 15:19; Acts 15:20, 28; Rom. 16:16</a:t>
            </a:r>
            <a:endParaRPr lang="en-GB" b="1"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109845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92696"/>
          </a:xfrm>
        </p:spPr>
        <p:style>
          <a:lnRef idx="1">
            <a:schemeClr val="accent3"/>
          </a:lnRef>
          <a:fillRef idx="2">
            <a:schemeClr val="accent3"/>
          </a:fillRef>
          <a:effectRef idx="1">
            <a:schemeClr val="accent3"/>
          </a:effectRef>
          <a:fontRef idx="minor">
            <a:schemeClr val="dk1"/>
          </a:fontRef>
        </p:style>
        <p:txBody>
          <a:bodyPr>
            <a:noAutofit/>
          </a:bodyPr>
          <a:lstStyle/>
          <a:p>
            <a:r>
              <a:rPr lang="en-GB" sz="4800" dirty="0">
                <a:latin typeface="Arial" panose="020B0604020202020204" pitchFamily="34" charset="0"/>
                <a:cs typeface="Arial" panose="020B0604020202020204" pitchFamily="34" charset="0"/>
              </a:rPr>
              <a:t>Purpose of associating together</a:t>
            </a:r>
          </a:p>
        </p:txBody>
      </p:sp>
      <p:sp>
        <p:nvSpPr>
          <p:cNvPr id="3" name="Content Placeholder 2"/>
          <p:cNvSpPr>
            <a:spLocks noGrp="1"/>
          </p:cNvSpPr>
          <p:nvPr>
            <p:ph idx="1"/>
          </p:nvPr>
        </p:nvSpPr>
        <p:spPr>
          <a:xfrm>
            <a:off x="1524000" y="764704"/>
            <a:ext cx="9144000" cy="6093296"/>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514350" indent="-514350">
              <a:buFont typeface="+mj-lt"/>
              <a:buAutoNum type="arabicParenR"/>
            </a:pPr>
            <a:r>
              <a:rPr lang="en-GB" sz="3000" dirty="0"/>
              <a:t>To uphold moral standards( illuminative and preservative)- Matt. 5:12-16/Phil 2:15/Acts5:12</a:t>
            </a:r>
          </a:p>
          <a:p>
            <a:pPr marL="514350" indent="-514350">
              <a:buFont typeface="+mj-lt"/>
              <a:buAutoNum type="arabicParenR"/>
            </a:pPr>
            <a:r>
              <a:rPr lang="en-GB" sz="3000" dirty="0"/>
              <a:t>A base for evangelism(preaching salvation) Matt28:19</a:t>
            </a:r>
          </a:p>
          <a:p>
            <a:pPr marL="514350" indent="-514350">
              <a:buFont typeface="+mj-lt"/>
              <a:buAutoNum type="arabicParenR"/>
            </a:pPr>
            <a:r>
              <a:rPr lang="en-GB" sz="3000" dirty="0"/>
              <a:t>A centre for prayer , stewardship &amp; spiritual worship of God-Jn4:23,24/</a:t>
            </a:r>
            <a:r>
              <a:rPr lang="en-GB" sz="3000" dirty="0" err="1"/>
              <a:t>Eph</a:t>
            </a:r>
            <a:r>
              <a:rPr lang="en-GB" sz="3000" dirty="0"/>
              <a:t> 2:20</a:t>
            </a:r>
          </a:p>
          <a:p>
            <a:pPr marL="514350" indent="-514350">
              <a:buFont typeface="+mj-lt"/>
              <a:buAutoNum type="arabicParenR"/>
            </a:pPr>
            <a:r>
              <a:rPr lang="en-GB" sz="3000" dirty="0"/>
              <a:t>Provide Christian fellowship and mutual edification for all- Heb. 10:24, 25/1Cor.14</a:t>
            </a:r>
          </a:p>
          <a:p>
            <a:pPr marL="514350" indent="-514350">
              <a:buFont typeface="+mj-lt"/>
              <a:buAutoNum type="arabicParenR"/>
            </a:pPr>
            <a:r>
              <a:rPr lang="en-US" sz="3000" dirty="0"/>
              <a:t>The Holy Spirit depository for operation of God’s spiritual gifts, James 5:14; Eph. 4:7-11; 1 Cor. 12:7-11</a:t>
            </a:r>
          </a:p>
          <a:p>
            <a:pPr marL="514350" indent="-514350">
              <a:buFont typeface="+mj-lt"/>
              <a:buAutoNum type="arabicParenR"/>
            </a:pPr>
            <a:r>
              <a:rPr lang="en-US" sz="2800" dirty="0"/>
              <a:t>An instrument of reconciliation and justice for God’s people, Matt. 18:15-18; 1 Cor. 6:1-8</a:t>
            </a:r>
          </a:p>
          <a:p>
            <a:pPr marL="514350" indent="-514350">
              <a:buFont typeface="+mj-lt"/>
              <a:buAutoNum type="arabicParenR"/>
            </a:pPr>
            <a:r>
              <a:rPr lang="en-US" sz="2800" dirty="0"/>
              <a:t>A centre for instruction in divine truth, 1 Tim. 3:15; Acts 2:42; Acts 11:25-26</a:t>
            </a:r>
            <a:endParaRPr lang="en-GB" sz="2800" dirty="0"/>
          </a:p>
          <a:p>
            <a:pPr marL="514350" indent="-514350">
              <a:buFont typeface="+mj-lt"/>
              <a:buAutoNum type="arabicParenR"/>
            </a:pPr>
            <a:endParaRPr lang="en-GB" sz="2800" dirty="0"/>
          </a:p>
          <a:p>
            <a:pPr marL="0" indent="0">
              <a:buNone/>
            </a:pPr>
            <a:endParaRPr lang="en-GB" sz="2800" dirty="0"/>
          </a:p>
          <a:p>
            <a:pPr marL="0" indent="0">
              <a:buNone/>
            </a:pPr>
            <a:endParaRPr lang="en-US" sz="3000" dirty="0"/>
          </a:p>
          <a:p>
            <a:pPr marL="514350" indent="-514350">
              <a:buFont typeface="+mj-lt"/>
              <a:buAutoNum type="arabicParenR"/>
            </a:pPr>
            <a:endParaRPr lang="en-GB" dirty="0"/>
          </a:p>
        </p:txBody>
      </p:sp>
    </p:spTree>
    <p:extLst>
      <p:ext uri="{BB962C8B-B14F-4D97-AF65-F5344CB8AC3E}">
        <p14:creationId xmlns:p14="http://schemas.microsoft.com/office/powerpoint/2010/main" val="4180749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340768"/>
          </a:xfrm>
        </p:spPr>
        <p:txBody>
          <a:bodyPr>
            <a:normAutofit/>
          </a:bodyPr>
          <a:lstStyle/>
          <a:p>
            <a:pPr algn="l"/>
            <a:r>
              <a:rPr lang="en-GB" sz="4000" dirty="0"/>
              <a:t>THE HUMAN BODY  FUNCTIONS BETTER WHEN IT IS TOGETHER……</a:t>
            </a:r>
          </a:p>
        </p:txBody>
      </p:sp>
      <p:pic>
        <p:nvPicPr>
          <p:cNvPr id="4" name="Content Placeholder 3" descr="Image result for body"/>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1547" y="1484784"/>
            <a:ext cx="7562223" cy="5184576"/>
          </a:xfrm>
          <a:prstGeom prst="rect">
            <a:avLst/>
          </a:prstGeom>
          <a:noFill/>
          <a:ln>
            <a:noFill/>
          </a:ln>
        </p:spPr>
      </p:pic>
    </p:spTree>
    <p:extLst>
      <p:ext uri="{BB962C8B-B14F-4D97-AF65-F5344CB8AC3E}">
        <p14:creationId xmlns:p14="http://schemas.microsoft.com/office/powerpoint/2010/main" val="245150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3" y="116632"/>
            <a:ext cx="9136391" cy="1301006"/>
          </a:xfrm>
        </p:spPr>
        <p:txBody>
          <a:bodyPr>
            <a:normAutofit fontScale="90000"/>
          </a:bodyPr>
          <a:lstStyle/>
          <a:p>
            <a:pPr algn="l"/>
            <a:r>
              <a:rPr lang="en-GB" sz="4000" dirty="0"/>
              <a:t>BON FIRE WORKS BECAUSE THE FIREWOOD ARE JOINT TO EACH OTHER……</a:t>
            </a:r>
          </a:p>
        </p:txBody>
      </p:sp>
      <p:pic>
        <p:nvPicPr>
          <p:cNvPr id="4" name="Content Placeholder 3" descr="Image result for bonfir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484784"/>
            <a:ext cx="9036496" cy="5373216"/>
          </a:xfrm>
          <a:prstGeom prst="rect">
            <a:avLst/>
          </a:prstGeom>
          <a:noFill/>
          <a:ln>
            <a:noFill/>
          </a:ln>
        </p:spPr>
      </p:pic>
    </p:spTree>
    <p:extLst>
      <p:ext uri="{BB962C8B-B14F-4D97-AF65-F5344CB8AC3E}">
        <p14:creationId xmlns:p14="http://schemas.microsoft.com/office/powerpoint/2010/main" val="3043744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360</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Algerian</vt:lpstr>
      <vt:lpstr>Arial</vt:lpstr>
      <vt:lpstr>Calibri</vt:lpstr>
      <vt:lpstr>Wingdings</vt:lpstr>
      <vt:lpstr>Office Theme</vt:lpstr>
      <vt:lpstr>ASSOCIATING TOGETHER Acts 2:1-21</vt:lpstr>
      <vt:lpstr>GOD’S INTENSION</vt:lpstr>
      <vt:lpstr>PowerPoint Presentation</vt:lpstr>
      <vt:lpstr>Associating together defined</vt:lpstr>
      <vt:lpstr>Purpose of associating together</vt:lpstr>
      <vt:lpstr>THE HUMAN BODY  FUNCTIONS BETTER WHEN IT IS TOGETHER……</vt:lpstr>
      <vt:lpstr>BON FIRE WORKS BECAUSE THE FIREWOOD ARE JOINT TO EACH 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ASSOCIATING TOGETHER</dc:title>
  <dc:creator>FREEMAN</dc:creator>
  <cp:lastModifiedBy>Katharine Widdowson</cp:lastModifiedBy>
  <cp:revision>14</cp:revision>
  <dcterms:created xsi:type="dcterms:W3CDTF">2018-11-11T01:55:21Z</dcterms:created>
  <dcterms:modified xsi:type="dcterms:W3CDTF">2018-11-11T20:08:37Z</dcterms:modified>
</cp:coreProperties>
</file>