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48D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90BC3-495A-45CB-9E84-90391846B97D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1AE7A-5E15-4D4B-9AFB-FD1E805095B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Image result for lukes gosp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56992"/>
            <a:ext cx="9144000" cy="2769171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Which is your favourite Gospel?</a:t>
            </a:r>
          </a:p>
          <a:p>
            <a:pPr algn="ctr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Why do you think we have 4 Gospels? </a:t>
            </a:r>
          </a:p>
          <a:p>
            <a:pPr algn="ctr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How is Luke different from the other 3?</a:t>
            </a:r>
          </a:p>
          <a:p>
            <a:pPr algn="ctr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What are some of the key themes in Luke?</a:t>
            </a: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Image result for lukes gosp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351876" cy="32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56992"/>
            <a:ext cx="9144000" cy="276917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Key Theme</a:t>
            </a:r>
          </a:p>
          <a:p>
            <a:pPr algn="ctr"/>
            <a:r>
              <a:rPr lang="en-GB" sz="3600" dirty="0" smtClean="0">
                <a:latin typeface="Arial" pitchFamily="34" charset="0"/>
                <a:cs typeface="Arial" pitchFamily="34" charset="0"/>
              </a:rPr>
              <a:t>Greek words for Saviour, salvation</a:t>
            </a:r>
          </a:p>
          <a:p>
            <a:pPr algn="ctr"/>
            <a:r>
              <a:rPr lang="en-GB" sz="3600" dirty="0" smtClean="0">
                <a:latin typeface="Arial" pitchFamily="34" charset="0"/>
                <a:cs typeface="Arial" pitchFamily="34" charset="0"/>
              </a:rPr>
              <a:t>8 x in Luke, 9 x in Acts, nowhere in Matthew &amp; Mark</a:t>
            </a:r>
          </a:p>
          <a:p>
            <a:pPr algn="ctr"/>
            <a:r>
              <a:rPr lang="en-GB" sz="3600" dirty="0" smtClean="0">
                <a:latin typeface="Arial" pitchFamily="34" charset="0"/>
                <a:cs typeface="Arial" pitchFamily="34" charset="0"/>
              </a:rPr>
              <a:t>Jesus’ desire to seek and save </a:t>
            </a:r>
            <a:r>
              <a:rPr lang="en-GB" sz="3600" i="1" dirty="0" smtClean="0">
                <a:latin typeface="Arial" pitchFamily="34" charset="0"/>
                <a:cs typeface="Arial" pitchFamily="34" charset="0"/>
              </a:rPr>
              <a:t>outcasts</a:t>
            </a:r>
          </a:p>
          <a:p>
            <a:pPr algn="ctr"/>
            <a:endParaRPr lang="en-GB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Image result for lukes gosp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351876" cy="32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The calling of Levi: Luke 5:27-32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 descr="Image result for calling of Lev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1268760"/>
            <a:ext cx="8810625" cy="4953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>
                <a:latin typeface="Arial" pitchFamily="34" charset="0"/>
                <a:cs typeface="Arial" pitchFamily="34" charset="0"/>
              </a:rPr>
              <a:t>The calling of Levi: Luke 5:27-32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>
                <a:solidFill>
                  <a:srgbClr val="4848D4"/>
                </a:solidFill>
                <a:latin typeface="Arial" pitchFamily="34" charset="0"/>
                <a:cs typeface="Arial" pitchFamily="34" charset="0"/>
              </a:rPr>
              <a:t>Jesus’ invitation  (27-28)</a:t>
            </a:r>
          </a:p>
          <a:p>
            <a:pPr algn="ctr"/>
            <a:r>
              <a:rPr lang="en-GB" sz="4000" b="1" dirty="0" smtClean="0">
                <a:solidFill>
                  <a:srgbClr val="4848D4"/>
                </a:solidFill>
                <a:latin typeface="Arial" pitchFamily="34" charset="0"/>
                <a:cs typeface="Arial" pitchFamily="34" charset="0"/>
              </a:rPr>
              <a:t>Levi’s banquet (29)</a:t>
            </a:r>
          </a:p>
          <a:p>
            <a:pPr algn="ctr"/>
            <a:r>
              <a:rPr lang="en-GB" sz="4000" b="1" dirty="0" smtClean="0">
                <a:solidFill>
                  <a:srgbClr val="4848D4"/>
                </a:solidFill>
                <a:latin typeface="Arial" pitchFamily="34" charset="0"/>
                <a:cs typeface="Arial" pitchFamily="34" charset="0"/>
              </a:rPr>
              <a:t>Pharisees’ objections (30)</a:t>
            </a:r>
          </a:p>
          <a:p>
            <a:pPr algn="ctr"/>
            <a:r>
              <a:rPr lang="en-GB" sz="4000" b="1" dirty="0" smtClean="0">
                <a:solidFill>
                  <a:srgbClr val="4848D4"/>
                </a:solidFill>
                <a:latin typeface="Arial" pitchFamily="34" charset="0"/>
                <a:cs typeface="Arial" pitchFamily="34" charset="0"/>
              </a:rPr>
              <a:t>Jesus’ response (31-32)</a:t>
            </a:r>
            <a:endParaRPr lang="en-GB" sz="4000" b="1" dirty="0">
              <a:solidFill>
                <a:srgbClr val="4848D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1381689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11335"/>
          <a:stretch>
            <a:fillRect/>
          </a:stretch>
        </p:blipFill>
        <p:spPr>
          <a:xfrm>
            <a:off x="-66590" y="0"/>
            <a:ext cx="921058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102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The calling of Levi: Luke 5:27-32</vt:lpstr>
      <vt:lpstr>The calling of Levi: Luke 5:27-32</vt:lpstr>
      <vt:lpstr>Slide 6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</cp:revision>
  <dcterms:created xsi:type="dcterms:W3CDTF">2018-05-13T13:59:44Z</dcterms:created>
  <dcterms:modified xsi:type="dcterms:W3CDTF">2018-05-13T14:31:36Z</dcterms:modified>
</cp:coreProperties>
</file>