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3"/>
  </p:notesMasterIdLst>
  <p:sldIdLst>
    <p:sldId id="257" r:id="rId5"/>
    <p:sldId id="261" r:id="rId6"/>
    <p:sldId id="259" r:id="rId7"/>
    <p:sldId id="260" r:id="rId8"/>
    <p:sldId id="262" r:id="rId9"/>
    <p:sldId id="265" r:id="rId10"/>
    <p:sldId id="264" r:id="rId11"/>
    <p:sldId id="263" r:id="rId12"/>
  </p:sldIdLst>
  <p:sldSz cx="12192000" cy="6858000"/>
  <p:notesSz cx="6794500" cy="9906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Morden" initials="PM" lastIdx="1" clrIdx="0">
    <p:extLst>
      <p:ext uri="{19B8F6BF-5375-455C-9EA6-DF929625EA0E}">
        <p15:presenceInfo xmlns:p15="http://schemas.microsoft.com/office/powerpoint/2012/main" userId="Peter Mord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79E272-886C-4D2D-99C6-7C0F23D1064A}" v="3634" dt="2019-05-05T07:47:44.3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55322" autoAdjust="0"/>
  </p:normalViewPr>
  <p:slideViewPr>
    <p:cSldViewPr snapToGrid="0">
      <p:cViewPr varScale="1">
        <p:scale>
          <a:sx n="63" d="100"/>
          <a:sy n="63" d="100"/>
        </p:scale>
        <p:origin x="23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04T16:01:56.996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FEA27-60B2-4DF1-91E9-D8AF19016ACC}" type="datetimeFigureOut">
              <a:rPr lang="en-GB" smtClean="0"/>
              <a:t>04/05/2019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F61A4-4D9E-4F89-8425-DD6DDE4DDD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050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F61A4-4D9E-4F89-8425-DD6DDE4DDD1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397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Today we’re beginning a new five-part series on core values for South Parade</a:t>
            </a:r>
          </a:p>
          <a:p>
            <a:r>
              <a:rPr lang="en-GB" dirty="0"/>
              <a:t>We could call this our DNA. </a:t>
            </a:r>
          </a:p>
          <a:p>
            <a:r>
              <a:rPr lang="en-GB" dirty="0"/>
              <a:t>Nearly every cell in a person’s body has the same essential DNA. </a:t>
            </a:r>
          </a:p>
          <a:p>
            <a:r>
              <a:rPr lang="en-GB" dirty="0"/>
              <a:t>It’s become common for an organisation or group to talk about its DNA. Its core values. What underlies and shapes it. </a:t>
            </a:r>
          </a:p>
          <a:p>
            <a:endParaRPr lang="en-GB" dirty="0"/>
          </a:p>
          <a:p>
            <a:r>
              <a:rPr lang="en-GB" dirty="0"/>
              <a:t>We have a purpose statement</a:t>
            </a:r>
          </a:p>
          <a:p>
            <a:r>
              <a:rPr lang="en-GB" dirty="0"/>
              <a:t>Passion for God, love for people, heart for mission</a:t>
            </a:r>
          </a:p>
          <a:p>
            <a:r>
              <a:rPr lang="en-GB" dirty="0"/>
              <a:t>There will be crossover between values and purpose</a:t>
            </a:r>
          </a:p>
          <a:p>
            <a:endParaRPr lang="en-GB" dirty="0"/>
          </a:p>
          <a:p>
            <a:r>
              <a:rPr lang="en-GB" dirty="0"/>
              <a:t>John Pelham and I have worked on these together. 5 values which define SPBC at its best</a:t>
            </a:r>
          </a:p>
          <a:p>
            <a:endParaRPr lang="en-GB" dirty="0"/>
          </a:p>
          <a:p>
            <a:r>
              <a:rPr lang="en-GB" dirty="0"/>
              <a:t>Sermon Series here and at Cragg and small group notes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F61A4-4D9E-4F89-8425-DD6DDE4DDD1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006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v19, v22</a:t>
            </a:r>
          </a:p>
          <a:p>
            <a:r>
              <a:rPr lang="en-GB" dirty="0"/>
              <a:t>Notice it’s a command not a suggestion</a:t>
            </a:r>
          </a:p>
          <a:p>
            <a:r>
              <a:rPr lang="en-GB" dirty="0"/>
              <a:t>v22 You must follow me</a:t>
            </a:r>
          </a:p>
          <a:p>
            <a:endParaRPr lang="en-GB" dirty="0"/>
          </a:p>
          <a:p>
            <a:r>
              <a:rPr lang="en-GB" dirty="0"/>
              <a:t>Following Jesus linked in all the gospels with discipleship. An active learner. Not ‘classroom’ learning, although that’s a part of it</a:t>
            </a:r>
          </a:p>
          <a:p>
            <a:r>
              <a:rPr lang="en-GB" dirty="0"/>
              <a:t>Following the rabbi or teacher around, see what he did, doing what he did, learning as an apprentice. </a:t>
            </a:r>
          </a:p>
          <a:p>
            <a:endParaRPr lang="en-GB" dirty="0"/>
          </a:p>
          <a:p>
            <a:r>
              <a:rPr lang="en-GB" dirty="0"/>
              <a:t>Be dusty with the dust of your rabbi </a:t>
            </a:r>
          </a:p>
          <a:p>
            <a:endParaRPr lang="en-GB" dirty="0"/>
          </a:p>
          <a:p>
            <a:r>
              <a:rPr lang="en-GB" dirty="0"/>
              <a:t>Peter’s call to follow is renewed. Jesus renews our call as well.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F61A4-4D9E-4F89-8425-DD6DDE4DDD1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201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call highlights both grace and commitment. Grace and grit. </a:t>
            </a:r>
          </a:p>
          <a:p>
            <a:r>
              <a:rPr lang="en-GB" b="1" dirty="0"/>
              <a:t>vv15-17</a:t>
            </a:r>
            <a:r>
              <a:rPr lang="en-GB" dirty="0"/>
              <a:t>. There is a threefold commissioning. This parallels his earlier threefold denial. </a:t>
            </a:r>
          </a:p>
          <a:p>
            <a:r>
              <a:rPr lang="en-GB" dirty="0"/>
              <a:t>Very deliberate pattern. Restoration is complete. </a:t>
            </a:r>
          </a:p>
          <a:p>
            <a:r>
              <a:rPr lang="en-GB" dirty="0"/>
              <a:t>God’s grace perfectly meets and deals with our sin and rebellion. </a:t>
            </a:r>
          </a:p>
          <a:p>
            <a:r>
              <a:rPr lang="en-GB" b="1" dirty="0"/>
              <a:t>vv18-19</a:t>
            </a:r>
          </a:p>
          <a:p>
            <a:r>
              <a:rPr lang="en-GB" dirty="0"/>
              <a:t>What does this mean? </a:t>
            </a:r>
          </a:p>
          <a:p>
            <a:r>
              <a:rPr lang="en-GB" dirty="0"/>
              <a:t>A reference to crucifixion </a:t>
            </a:r>
          </a:p>
          <a:p>
            <a:r>
              <a:rPr lang="en-GB" dirty="0"/>
              <a:t>Notice the order. Follow me last. The implications of this are clear first of all. They should be clear to us. </a:t>
            </a:r>
          </a:p>
          <a:p>
            <a:endParaRPr lang="en-GB" dirty="0"/>
          </a:p>
          <a:p>
            <a:r>
              <a:rPr lang="en-GB" dirty="0"/>
              <a:t>Saves us from the equal but opposite mistakes. </a:t>
            </a:r>
          </a:p>
          <a:p>
            <a:pPr marL="228600" indent="-228600">
              <a:buAutoNum type="alphaLcPeriod"/>
            </a:pPr>
            <a:r>
              <a:rPr lang="en-GB" dirty="0"/>
              <a:t>We neglect God’s grace. Legalistic, thinking we can do it on our own. This had been Peter’s mistake. </a:t>
            </a:r>
          </a:p>
          <a:p>
            <a:pPr marL="228600" indent="-228600">
              <a:buAutoNum type="alphaLcPeriod"/>
            </a:pPr>
            <a:r>
              <a:rPr lang="en-GB" dirty="0"/>
              <a:t>We neglect commitment. Cheap grace – Bonhoeffer. The last thing we need is discipleship lite. </a:t>
            </a:r>
          </a:p>
          <a:p>
            <a:pPr marL="0" indent="0">
              <a:buNone/>
            </a:pPr>
            <a:r>
              <a:rPr lang="en-GB" dirty="0"/>
              <a:t>We might say it’s cheap grace on the one hand and no grace on the other. </a:t>
            </a:r>
          </a:p>
          <a:p>
            <a:pPr marL="0" indent="0">
              <a:buNone/>
            </a:pPr>
            <a:r>
              <a:rPr lang="en-GB" b="1" i="1" dirty="0"/>
              <a:t>Where do we place ourselves on the continuum </a:t>
            </a:r>
          </a:p>
          <a:p>
            <a:pPr marL="0" indent="0">
              <a:buNone/>
            </a:pPr>
            <a:r>
              <a:rPr lang="en-GB" b="1" i="1" dirty="0"/>
              <a:t>No grace. Feeling worn and that God doesn’t love us, can’t use us. </a:t>
            </a:r>
          </a:p>
          <a:p>
            <a:pPr marL="0" indent="0">
              <a:buNone/>
            </a:pPr>
            <a:r>
              <a:rPr lang="en-GB" b="1" i="1" dirty="0"/>
              <a:t>Cheap grace. Doesn’t matter what I do, God will forgive.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F61A4-4D9E-4F89-8425-DD6DDE4DDD1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72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Been fascinated by this ever since Scott brought it as a message at Headingley LT. </a:t>
            </a:r>
          </a:p>
          <a:p>
            <a:endParaRPr lang="en-GB" dirty="0"/>
          </a:p>
          <a:p>
            <a:r>
              <a:rPr lang="en-GB" dirty="0"/>
              <a:t>We need to be careful, because sin is ugly, sin – a failure to give God his rightful place, a failure to love God and others – messes us up and messes others up. </a:t>
            </a:r>
          </a:p>
          <a:p>
            <a:r>
              <a:rPr lang="en-GB" dirty="0"/>
              <a:t>But when it happens it is not the end.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F61A4-4D9E-4F89-8425-DD6DDE4DDD1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769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do we follow Jesus when we can’t do so physically? </a:t>
            </a:r>
          </a:p>
          <a:p>
            <a:r>
              <a:rPr lang="en-GB" dirty="0"/>
              <a:t>v20 this is a physical following. </a:t>
            </a:r>
          </a:p>
          <a:p>
            <a:r>
              <a:rPr lang="en-GB" dirty="0"/>
              <a:t>Be dusty with the dust of your rabbi. We can understand that physically. An image or a metaphor but grounded in physical reality. </a:t>
            </a:r>
          </a:p>
          <a:p>
            <a:endParaRPr lang="en-GB" dirty="0"/>
          </a:p>
          <a:p>
            <a:r>
              <a:rPr lang="en-GB" dirty="0"/>
              <a:t>But Jesus is risen and ascended. So how do we follow?</a:t>
            </a:r>
          </a:p>
          <a:p>
            <a:endParaRPr lang="en-GB" dirty="0"/>
          </a:p>
          <a:p>
            <a:r>
              <a:rPr lang="en-GB" dirty="0"/>
              <a:t>This passage should really help us. </a:t>
            </a:r>
          </a:p>
          <a:p>
            <a:r>
              <a:rPr lang="en-GB" dirty="0"/>
              <a:t>Jesus is just about to ascend. Yet still the command comes ‘follow me’. What does Jesus mean? </a:t>
            </a:r>
          </a:p>
          <a:p>
            <a:endParaRPr lang="en-GB" dirty="0"/>
          </a:p>
          <a:p>
            <a:r>
              <a:rPr lang="en-GB" dirty="0"/>
              <a:t>Just one of the clues is in v18. Jesus was crucified, so was Peter. </a:t>
            </a:r>
          </a:p>
          <a:p>
            <a:r>
              <a:rPr lang="en-GB" dirty="0"/>
              <a:t>Jesus was commissioned as a shepherd of God’s people, so is Peter. </a:t>
            </a:r>
          </a:p>
          <a:p>
            <a:r>
              <a:rPr lang="en-GB" dirty="0"/>
              <a:t>He is to be what Jesus was, he is to do what Jesus did, he is to submit to what Jesus submitted to. He is to be conformed to Christ. Imitation of Christ. Thomas a Kempis. Really important. </a:t>
            </a:r>
          </a:p>
          <a:p>
            <a:r>
              <a:rPr lang="en-GB" dirty="0"/>
              <a:t>Not all are called to be shepherds of God’s people, not all are called to be crucified. But we are all called to be conformed. </a:t>
            </a:r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F61A4-4D9E-4F89-8425-DD6DDE4DDD1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855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quotation. </a:t>
            </a:r>
          </a:p>
          <a:p>
            <a:endParaRPr lang="en-GB" dirty="0"/>
          </a:p>
          <a:p>
            <a:r>
              <a:rPr lang="en-GB" dirty="0"/>
              <a:t>WWJD</a:t>
            </a:r>
          </a:p>
          <a:p>
            <a:endParaRPr lang="en-GB" dirty="0"/>
          </a:p>
          <a:p>
            <a:r>
              <a:rPr lang="en-GB" dirty="0"/>
              <a:t>Being conformed to the death resurrection pattern. </a:t>
            </a:r>
          </a:p>
          <a:p>
            <a:r>
              <a:rPr lang="en-GB" dirty="0"/>
              <a:t>Colossians 3 </a:t>
            </a:r>
          </a:p>
          <a:p>
            <a:endParaRPr lang="en-GB" dirty="0"/>
          </a:p>
          <a:p>
            <a:r>
              <a:rPr lang="en-GB" dirty="0"/>
              <a:t>Rage</a:t>
            </a:r>
          </a:p>
          <a:p>
            <a:r>
              <a:rPr lang="en-GB" dirty="0"/>
              <a:t>Malice</a:t>
            </a:r>
          </a:p>
          <a:p>
            <a:r>
              <a:rPr lang="en-GB" dirty="0"/>
              <a:t>Slander </a:t>
            </a:r>
          </a:p>
          <a:p>
            <a:endParaRPr lang="en-GB" dirty="0"/>
          </a:p>
          <a:p>
            <a:r>
              <a:rPr lang="en-GB" dirty="0"/>
              <a:t>Compassion </a:t>
            </a:r>
          </a:p>
          <a:p>
            <a:r>
              <a:rPr lang="en-GB" dirty="0"/>
              <a:t>Kindness </a:t>
            </a:r>
          </a:p>
          <a:p>
            <a:r>
              <a:rPr lang="en-GB" dirty="0"/>
              <a:t>Humility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F61A4-4D9E-4F89-8425-DD6DDE4DDD1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624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will you follow Jesus? </a:t>
            </a:r>
          </a:p>
          <a:p>
            <a:endParaRPr lang="en-GB" dirty="0"/>
          </a:p>
          <a:p>
            <a:r>
              <a:rPr lang="en-GB" dirty="0"/>
              <a:t>At home base. </a:t>
            </a:r>
          </a:p>
          <a:p>
            <a:r>
              <a:rPr lang="en-GB" dirty="0"/>
              <a:t>Ministry fayre idea </a:t>
            </a:r>
          </a:p>
          <a:p>
            <a:endParaRPr lang="en-GB" dirty="0"/>
          </a:p>
          <a:p>
            <a:r>
              <a:rPr lang="en-GB" dirty="0"/>
              <a:t>Evangelistic ministry </a:t>
            </a:r>
          </a:p>
          <a:p>
            <a:r>
              <a:rPr lang="en-GB" dirty="0"/>
              <a:t>Mercy ministry </a:t>
            </a:r>
          </a:p>
          <a:p>
            <a:r>
              <a:rPr lang="en-GB" dirty="0"/>
              <a:t>Teaching </a:t>
            </a:r>
          </a:p>
          <a:p>
            <a:r>
              <a:rPr lang="en-GB" dirty="0"/>
              <a:t>Encouraging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F61A4-4D9E-4F89-8425-DD6DDE4DDD1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548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5/4/2019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5/4/2019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5/4/2019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5/4/2019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5/4/2019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5/4/2019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5/4/2019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5/4/2019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5/4/2019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5/4/2019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5/4/2019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5/4/2019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5/4/2019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5/4/2019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5/4/2019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5/4/2019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5/4/2019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5/4/2019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9319C62-C6C4-4E80-88FD-BF8F12148D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8582"/>
            <a:ext cx="12191999" cy="68494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E1F59D-E6B9-42D2-B625-5F919F215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New Series</a:t>
            </a:r>
            <a:br>
              <a:rPr lang="en-GB" dirty="0"/>
            </a:br>
            <a:r>
              <a:rPr lang="en-GB" dirty="0"/>
              <a:t>Values: Examining our DNA</a:t>
            </a:r>
          </a:p>
        </p:txBody>
      </p:sp>
    </p:spTree>
    <p:extLst>
      <p:ext uri="{BB962C8B-B14F-4D97-AF65-F5344CB8AC3E}">
        <p14:creationId xmlns:p14="http://schemas.microsoft.com/office/powerpoint/2010/main" val="2483827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9319C62-C6C4-4E80-88FD-BF8F12148D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8582"/>
            <a:ext cx="12191999" cy="68494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E1F59D-E6B9-42D2-B625-5F919F215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696" y="1103356"/>
            <a:ext cx="10515600" cy="5674948"/>
          </a:xfrm>
        </p:spPr>
        <p:txBody>
          <a:bodyPr>
            <a:normAutofit fontScale="90000"/>
          </a:bodyPr>
          <a:lstStyle/>
          <a:p>
            <a:r>
              <a:rPr lang="en-GB" b="1" u="sng" dirty="0"/>
              <a:t>Values: Examining our DNA</a:t>
            </a:r>
            <a:br>
              <a:rPr lang="en-GB" dirty="0"/>
            </a:br>
            <a:r>
              <a:rPr lang="en-GB" i="1" dirty="0"/>
              <a:t>1. Following Jesus</a:t>
            </a:r>
            <a:br>
              <a:rPr lang="en-GB" i="1" dirty="0"/>
            </a:br>
            <a:r>
              <a:rPr lang="en-GB" i="1" dirty="0"/>
              <a:t>2. The Centrality of the Bible</a:t>
            </a:r>
            <a:br>
              <a:rPr lang="en-GB" i="1" dirty="0"/>
            </a:br>
            <a:r>
              <a:rPr lang="en-GB" i="1" dirty="0"/>
              <a:t>3. Engaging in Mission</a:t>
            </a:r>
            <a:br>
              <a:rPr lang="en-GB" i="1" dirty="0"/>
            </a:br>
            <a:r>
              <a:rPr lang="en-GB" i="1" dirty="0"/>
              <a:t>4. Embracing Adventure</a:t>
            </a:r>
            <a:br>
              <a:rPr lang="en-GB" i="1" dirty="0"/>
            </a:br>
            <a:r>
              <a:rPr lang="en-GB" i="1" dirty="0"/>
              <a:t>5. Faithful in Prayer </a:t>
            </a:r>
            <a:br>
              <a:rPr lang="en-GB" i="1" dirty="0"/>
            </a:br>
            <a:br>
              <a:rPr lang="en-GB" i="1" dirty="0"/>
            </a:br>
            <a:r>
              <a:rPr lang="en-GB" dirty="0"/>
              <a:t>Sermon series and small group notes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4351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DDCCC-2437-41D6-B019-214F16DF0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Following Jesus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D7EDD-E9A4-4074-A19A-02052A0AD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92" y="1690688"/>
            <a:ext cx="516335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/>
              <a:t>Call to Discipleship </a:t>
            </a:r>
          </a:p>
          <a:p>
            <a:pPr marL="0" indent="0">
              <a:buNone/>
            </a:pPr>
            <a:r>
              <a:rPr lang="en-GB" sz="4400" dirty="0"/>
              <a:t>Our call is to be ‘active learners’</a:t>
            </a:r>
          </a:p>
          <a:p>
            <a:pPr marL="0" indent="0">
              <a:buNone/>
            </a:pPr>
            <a:endParaRPr lang="en-GB" sz="4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38AD82-58CA-4D8E-803E-4FDD1D25C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117" y="432302"/>
            <a:ext cx="5620528" cy="42029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441852-3D36-402B-BC49-5DFF60260006}"/>
              </a:ext>
            </a:extLst>
          </p:cNvPr>
          <p:cNvSpPr txBox="1"/>
          <p:nvPr/>
        </p:nvSpPr>
        <p:spPr>
          <a:xfrm>
            <a:off x="1015068" y="4702440"/>
            <a:ext cx="87927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/>
              <a:t>‘Be dusty with the dust of your rabbi’ </a:t>
            </a:r>
          </a:p>
        </p:txBody>
      </p:sp>
    </p:spTree>
    <p:extLst>
      <p:ext uri="{BB962C8B-B14F-4D97-AF65-F5344CB8AC3E}">
        <p14:creationId xmlns:p14="http://schemas.microsoft.com/office/powerpoint/2010/main" val="2826465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4B9B6D-4D95-4B01-BECB-BA0CCFA7F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732" y="782178"/>
            <a:ext cx="6592341" cy="43513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EAF6F7-1981-41FA-8BE0-C5D1657D1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845E4-3D7B-487A-BCE8-CC465A5DA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698" y="1975089"/>
            <a:ext cx="494111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/>
              <a:t>Peter’s renewed call to follow highlights both </a:t>
            </a:r>
            <a:r>
              <a:rPr lang="en-GB" sz="4400" b="1" dirty="0"/>
              <a:t>grace</a:t>
            </a:r>
            <a:r>
              <a:rPr lang="en-GB" sz="4400" dirty="0"/>
              <a:t> (vs 15-17) and </a:t>
            </a:r>
            <a:r>
              <a:rPr lang="en-GB" sz="4400" b="1" dirty="0"/>
              <a:t>commitment </a:t>
            </a:r>
            <a:r>
              <a:rPr lang="en-GB" sz="4400" dirty="0"/>
              <a:t>(vs 18-19)</a:t>
            </a:r>
          </a:p>
        </p:txBody>
      </p:sp>
    </p:spTree>
    <p:extLst>
      <p:ext uri="{BB962C8B-B14F-4D97-AF65-F5344CB8AC3E}">
        <p14:creationId xmlns:p14="http://schemas.microsoft.com/office/powerpoint/2010/main" val="289953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0B77E-ED0B-4D8F-A8BB-764110E97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Kintsukuroi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B82910A-9836-4C42-B260-2D0BB1FD71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5923" y="2393463"/>
            <a:ext cx="7118788" cy="4351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1ED446-AF14-4AB9-B196-FEA186F4E6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87" y="1808389"/>
            <a:ext cx="6336569" cy="476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773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74FDA-43BF-418C-B5B2-709D708D6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5728"/>
            <a:ext cx="10515600" cy="1325563"/>
          </a:xfrm>
        </p:spPr>
        <p:txBody>
          <a:bodyPr/>
          <a:lstStyle/>
          <a:p>
            <a:r>
              <a:rPr lang="en-GB" b="1" u="sng" dirty="0"/>
              <a:t>Conformity to Christ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01BC0-DE2A-4245-A6DC-EFBE2BB7C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817" y="1561291"/>
            <a:ext cx="10233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/>
              <a:t>How do we follow Jesus when we can’t do so physically? </a:t>
            </a:r>
          </a:p>
          <a:p>
            <a:pPr marL="0" indent="0">
              <a:buNone/>
            </a:pPr>
            <a:r>
              <a:rPr lang="en-GB" sz="4000" dirty="0"/>
              <a:t>We are to be </a:t>
            </a:r>
          </a:p>
          <a:p>
            <a:pPr marL="0" indent="0">
              <a:buNone/>
            </a:pPr>
            <a:r>
              <a:rPr lang="en-GB" sz="4000" dirty="0"/>
              <a:t>conformed to his life,</a:t>
            </a:r>
          </a:p>
          <a:p>
            <a:pPr marL="0" indent="0">
              <a:buNone/>
            </a:pPr>
            <a:r>
              <a:rPr lang="en-GB" sz="4000" dirty="0"/>
              <a:t>Death and resurrection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9ADA22-90A1-4D56-B06B-CD6552AD6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717" y="2519847"/>
            <a:ext cx="6153638" cy="410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51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A9500-0AE8-4EEA-AD9C-77B83490E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427839"/>
            <a:ext cx="10233800" cy="57491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000" i="1" dirty="0"/>
              <a:t>I am learning from Jesus how to lead my life, my whole life, my real life. Note, please, I am not learning from him how to lead his life. His life on earth was a transcendentally wonderful one. But it has now been led. Neither I nor anyone else, even himself, will ever lead it again. And he is, in any case, interested in my life, the very existence that is me. There lies my need. I need to be able to lead my life as he would lead it if he were me.</a:t>
            </a:r>
          </a:p>
          <a:p>
            <a:pPr marL="0" indent="0">
              <a:buNone/>
            </a:pPr>
            <a:r>
              <a:rPr lang="en-GB" sz="4000" b="1" dirty="0"/>
              <a:t>Dallas Willard – </a:t>
            </a:r>
            <a:r>
              <a:rPr lang="en-GB" sz="4000" b="1" i="1" dirty="0"/>
              <a:t>The Divine Conspiracy </a:t>
            </a:r>
          </a:p>
        </p:txBody>
      </p:sp>
    </p:spTree>
    <p:extLst>
      <p:ext uri="{BB962C8B-B14F-4D97-AF65-F5344CB8AC3E}">
        <p14:creationId xmlns:p14="http://schemas.microsoft.com/office/powerpoint/2010/main" val="1202177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6A74B-E0E8-4615-9CEA-E51F4C705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Commissioned for Service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82EF4-8204-421D-B0E8-EACACF6F9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/>
              <a:t>Jesus forgives Peter </a:t>
            </a:r>
            <a:r>
              <a:rPr lang="en-GB" sz="4000" b="1" i="1" dirty="0"/>
              <a:t>and</a:t>
            </a:r>
            <a:r>
              <a:rPr lang="en-GB" sz="4000" dirty="0"/>
              <a:t> recommissions him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4000" dirty="0"/>
              <a:t>What is he calling you to do?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ED3267-3BA1-42C7-A129-C9D57A06C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055" y="3893326"/>
            <a:ext cx="7665683" cy="279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460307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F2F3698D71DB40B9309D265380E61A" ma:contentTypeVersion="5" ma:contentTypeDescription="Create a new document." ma:contentTypeScope="" ma:versionID="1b11cbaad8004a020e3cf898ec5fbcee">
  <xsd:schema xmlns:xsd="http://www.w3.org/2001/XMLSchema" xmlns:xs="http://www.w3.org/2001/XMLSchema" xmlns:p="http://schemas.microsoft.com/office/2006/metadata/properties" xmlns:ns2="8145bb1d-ca89-48f5-8a03-ec3f69990983" targetNamespace="http://schemas.microsoft.com/office/2006/metadata/properties" ma:root="true" ma:fieldsID="e3e72fde746aa10b9f6d3b0a1b077d7c" ns2:_="">
    <xsd:import namespace="8145bb1d-ca89-48f5-8a03-ec3f699909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45bb1d-ca89-48f5-8a03-ec3f699909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2753E88-30E4-4F79-B17E-107B458328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45bb1d-ca89-48f5-8a03-ec3f699909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1613B5B-E9F4-4B72-AB08-91A1123A39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BF388E-802B-4A5D-847D-CE7F3184F271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schemas.openxmlformats.org/package/2006/metadata/core-properties"/>
    <ds:schemaRef ds:uri="8145bb1d-ca89-48f5-8a03-ec3f6999098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892</Words>
  <Application>Microsoft Office PowerPoint</Application>
  <PresentationFormat>Widescreen</PresentationFormat>
  <Paragraphs>107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Corbel</vt:lpstr>
      <vt:lpstr>Depth</vt:lpstr>
      <vt:lpstr>New Series Values: Examining our DNA</vt:lpstr>
      <vt:lpstr>Values: Examining our DNA 1. Following Jesus 2. The Centrality of the Bible 3. Engaging in Mission 4. Embracing Adventure 5. Faithful in Prayer   Sermon series and small group notes  </vt:lpstr>
      <vt:lpstr>Following Jesus </vt:lpstr>
      <vt:lpstr>PowerPoint Presentation</vt:lpstr>
      <vt:lpstr>Kintsukuroi </vt:lpstr>
      <vt:lpstr>Conformity to Christ</vt:lpstr>
      <vt:lpstr>PowerPoint Presentation</vt:lpstr>
      <vt:lpstr>Commissioned for Service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Series Values: Examining our DNA</dc:title>
  <dc:creator>Peter Morden</dc:creator>
  <cp:lastModifiedBy>Peter Morden</cp:lastModifiedBy>
  <cp:revision>6</cp:revision>
  <cp:lastPrinted>2019-05-05T07:40:42Z</cp:lastPrinted>
  <dcterms:created xsi:type="dcterms:W3CDTF">2019-05-04T14:37:20Z</dcterms:created>
  <dcterms:modified xsi:type="dcterms:W3CDTF">2019-05-05T07:47:44Z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0x01010032F2F3698D71DB40B9309D265380E61A</vt:lpwstr>
  </property>
</Properties>
</file>