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7" r:id="rId2"/>
    <p:sldId id="261" r:id="rId3"/>
    <p:sldId id="262" r:id="rId4"/>
    <p:sldId id="258" r:id="rId5"/>
    <p:sldId id="259" r:id="rId6"/>
    <p:sldId id="260" r:id="rId7"/>
    <p:sldId id="263" r:id="rId8"/>
    <p:sldId id="266" r:id="rId9"/>
    <p:sldId id="264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0AACF-2099-4620-B401-AE561DB28FCD}" type="datetimeFigureOut">
              <a:rPr lang="en-GB" smtClean="0"/>
              <a:t>13/01/2019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D82A6-7F89-4EFD-A630-F6AC81BF8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981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 is calling people from all over the world.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D82A6-7F89-4EFD-A630-F6AC81BF882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306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God has a passion for you; he is coming after you; he is relentless. He does this through Jesus. This is the ‘new’ thing promised in v19. </a:t>
            </a:r>
          </a:p>
          <a:p>
            <a:r>
              <a:rPr lang="en-GB" dirty="0"/>
              <a:t>That’s true if you’ve been a Christian for years, or if you’re hearing this for the first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D82A6-7F89-4EFD-A630-F6AC81BF882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49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God’s love is a saving love; and his love keeps us through the storm. </a:t>
            </a:r>
          </a:p>
          <a:p>
            <a:r>
              <a:rPr lang="en-GB" dirty="0"/>
              <a:t>Sometimes God takes us out. More often he is with us in the storm – he takes us through.</a:t>
            </a:r>
          </a:p>
          <a:p>
            <a:r>
              <a:rPr lang="en-GB" dirty="0"/>
              <a:t>Apply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D82A6-7F89-4EFD-A630-F6AC81BF882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965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4B959-79AC-4935-83A1-6FFE537E7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1CBB3C-EAA5-45D9-83E0-2E5F83DDB3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960" y="1855432"/>
            <a:ext cx="11931588" cy="298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78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B00867-6A71-4751-A52F-C502093E77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1209" b="42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86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86361-93CA-45F2-B475-594108BAD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/>
              <a:t>Passion for God; love for people; heart for mission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79224-660E-41BA-8E6D-8CBF03532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676436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b="1" dirty="0"/>
              <a:t>God has a passion for us and he calls us to be passionate about him in return 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He saves us; he is ‘relentless’ in his love</a:t>
            </a:r>
          </a:p>
          <a:p>
            <a:pPr marL="0" indent="0">
              <a:buNone/>
            </a:pPr>
            <a:r>
              <a:rPr lang="en-GB" sz="3600" dirty="0"/>
              <a:t>Vv1, 6-7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7D3BA1-2085-4DDA-BBDA-1B40CDDC3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367" y="1603837"/>
            <a:ext cx="4108765" cy="308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27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722DF-87BF-42FD-A1A3-1016ADFB8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758" y="5356802"/>
            <a:ext cx="10849549" cy="11279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/>
              <a:t>‘God loves you; he is coming after you; he is relentless’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A26543-BCBD-484D-A8EB-B3B2B1245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58" y="373224"/>
            <a:ext cx="8371501" cy="471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96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B3F2DE-C1A6-4FF8-AA9C-6CC4254D59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02" r="-1" b="29510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77D416-66F5-413A-9B46-6289471B3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BB7A7-6B96-4948-A4E8-5A384BE88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>
            <a:normAutofit fontScale="90000"/>
          </a:bodyPr>
          <a:lstStyle/>
          <a:p>
            <a:r>
              <a:rPr lang="en-GB" sz="4400" dirty="0"/>
              <a:t>Sieger Koeder ’Stronghold’ </a:t>
            </a:r>
            <a:br>
              <a:rPr lang="en-GB" sz="4400" dirty="0"/>
            </a:br>
            <a:endParaRPr lang="en-GB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3A3C4-0340-4DE4-9022-172DCDF99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34781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vv2-3; Matthew 14</a:t>
            </a:r>
          </a:p>
        </p:txBody>
      </p:sp>
    </p:spTree>
    <p:extLst>
      <p:ext uri="{BB962C8B-B14F-4D97-AF65-F5344CB8AC3E}">
        <p14:creationId xmlns:p14="http://schemas.microsoft.com/office/powerpoint/2010/main" val="2258554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43FB-924A-49CD-88E2-CD3B588B9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Passion for God; love for people; heart for mission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B27DD-0126-43FB-BC07-C9C647FF9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690688"/>
            <a:ext cx="1023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/>
              <a:t>Our call is respond with a passion for him, his people, his ways </a:t>
            </a:r>
          </a:p>
          <a:p>
            <a:pPr marL="0" indent="0">
              <a:buNone/>
            </a:pPr>
            <a:r>
              <a:rPr lang="en-GB" sz="3600" dirty="0"/>
              <a:t>Psalm 16.3 ‘I say of the holy people who are in the land, they are the noble ones in whom is all my delight’ </a:t>
            </a:r>
          </a:p>
          <a:p>
            <a:pPr marL="0" indent="0">
              <a:buNone/>
            </a:pPr>
            <a:r>
              <a:rPr lang="en-GB" sz="3600" dirty="0"/>
              <a:t>Our call is to ‘delight’ in one another </a:t>
            </a:r>
          </a:p>
          <a:p>
            <a:pPr marL="0" indent="0">
              <a:buNone/>
            </a:pP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7639F8-BFE3-426A-8DA5-9CED7F20E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2126" y="3866356"/>
            <a:ext cx="3799462" cy="284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23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EACB0-A259-4DC8-944D-BD0E14E2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/>
              <a:t>Passion for God; love for people; heart for mission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38688-A10E-4825-91F0-C79BF3CFF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34240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400" dirty="0"/>
              <a:t>v10 You are my witnesses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3A4141-166A-4FC6-A6C9-97AF7C3B5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296" y="1289447"/>
            <a:ext cx="6809792" cy="510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81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632D2-2F71-4EB6-BC0C-A86F66B6A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Headingley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FBF8E-7C08-43E2-B340-B92938DD2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/>
              <a:t>Whole Church Meeting – 24 Jan</a:t>
            </a:r>
          </a:p>
          <a:p>
            <a:pPr marL="0" indent="0">
              <a:buNone/>
            </a:pPr>
            <a:r>
              <a:rPr lang="en-GB" sz="3200" dirty="0"/>
              <a:t>Mission Community &gt;&gt; Gathering </a:t>
            </a:r>
          </a:p>
          <a:p>
            <a:pPr marL="0" indent="0">
              <a:buNone/>
            </a:pPr>
            <a:r>
              <a:rPr lang="en-GB" sz="3200" dirty="0"/>
              <a:t>Uniting the work at Headingley under one leadership team 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b="1" dirty="0"/>
              <a:t>New Series</a:t>
            </a:r>
            <a:r>
              <a:rPr lang="en-GB" sz="3200" dirty="0"/>
              <a:t>: ‘The Church that Changes the World’: Studies in the early chapters of Acts</a:t>
            </a:r>
          </a:p>
          <a:p>
            <a:pPr marL="0" indent="0">
              <a:buNone/>
            </a:pPr>
            <a:r>
              <a:rPr lang="en-GB" sz="3200" dirty="0"/>
              <a:t>Begins on 27 January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288C88-4E51-44FF-82F6-C1EDCACFF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975" y="102216"/>
            <a:ext cx="2852170" cy="2137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3A788F-B04D-4A91-8227-074790184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459" y="874323"/>
            <a:ext cx="2844783" cy="2137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84D4FE-1093-406A-BC17-AFBE6CDCB8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24" t="14145" r="9304" b="13635"/>
          <a:stretch/>
        </p:blipFill>
        <p:spPr>
          <a:xfrm>
            <a:off x="8051307" y="4563123"/>
            <a:ext cx="3302493" cy="219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69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FBF8E-7C08-43E2-B340-B92938DD2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414" y="1170721"/>
            <a:ext cx="7980537" cy="45642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/>
              <a:t>Staffing 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b="1" dirty="0"/>
              <a:t>Breakthrough Prayer </a:t>
            </a:r>
            <a:r>
              <a:rPr lang="en-GB" sz="3200" dirty="0"/>
              <a:t>20 Jan p.m. A further opportunity to pray together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b="1" dirty="0"/>
              <a:t>South Parade Together </a:t>
            </a:r>
            <a:r>
              <a:rPr lang="en-GB" sz="3200" dirty="0"/>
              <a:t>3 Feb a.m. at Headingley. An opportunity for the whole church to meet together </a:t>
            </a:r>
          </a:p>
          <a:p>
            <a:pPr marL="0" indent="0">
              <a:buNone/>
            </a:pPr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288C88-4E51-44FF-82F6-C1EDCACFF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975" y="102216"/>
            <a:ext cx="2852170" cy="2137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3A788F-B04D-4A91-8227-074790184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459" y="874323"/>
            <a:ext cx="2844783" cy="2137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84D4FE-1093-406A-BC17-AFBE6CDCB8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24" t="14145" r="9304" b="13635"/>
          <a:stretch/>
        </p:blipFill>
        <p:spPr>
          <a:xfrm>
            <a:off x="8797032" y="4590947"/>
            <a:ext cx="3302493" cy="219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21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04FF9-F992-42F8-9713-1419196C3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B609F-5ABA-4E1E-95A7-66AD82279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418911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/>
              <a:t>Café run here from our Headingley site</a:t>
            </a:r>
          </a:p>
          <a:p>
            <a:pPr marL="0" indent="0">
              <a:buNone/>
            </a:pPr>
            <a:endParaRPr lang="en-GB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3FA5A0-3D5A-40C8-8710-31A82238E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913" y="549275"/>
            <a:ext cx="6096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3543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100</TotalTime>
  <Words>334</Words>
  <Application>Microsoft Office PowerPoint</Application>
  <PresentationFormat>Widescreen</PresentationFormat>
  <Paragraphs>36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Corbel</vt:lpstr>
      <vt:lpstr>Depth</vt:lpstr>
      <vt:lpstr>PowerPoint Presentation</vt:lpstr>
      <vt:lpstr>Passion for God; love for people; heart for mission </vt:lpstr>
      <vt:lpstr>PowerPoint Presentation</vt:lpstr>
      <vt:lpstr>Sieger Koeder ’Stronghold’  </vt:lpstr>
      <vt:lpstr>Passion for God; love for people; heart for mission </vt:lpstr>
      <vt:lpstr>Passion for God; love for people; heart for mission </vt:lpstr>
      <vt:lpstr>Headingley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Morden</dc:creator>
  <cp:lastModifiedBy>Peter Morden</cp:lastModifiedBy>
  <cp:revision>10</cp:revision>
  <dcterms:created xsi:type="dcterms:W3CDTF">2019-01-13T07:36:41Z</dcterms:created>
  <dcterms:modified xsi:type="dcterms:W3CDTF">2019-01-13T09:17:06Z</dcterms:modified>
</cp:coreProperties>
</file>