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64" r:id="rId2"/>
    <p:sldId id="265" r:id="rId3"/>
    <p:sldId id="267" r:id="rId4"/>
    <p:sldId id="261" r:id="rId5"/>
    <p:sldId id="257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B76975-0E30-48EA-B6E9-18BF31CD261A}" type="datetimeFigureOut">
              <a:rPr lang="en-GB" smtClean="0"/>
              <a:pPr/>
              <a:t>03/12/2017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9AC487-58EC-4612-B144-AEFB393BA20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3D76D-143E-4B3D-9B71-55CC48532AFE}" type="datetimeFigureOut">
              <a:rPr lang="en-GB" smtClean="0"/>
              <a:pPr/>
              <a:t>03/12/2017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0F987-DEA2-40A7-907F-2C61ECDDD99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3D76D-143E-4B3D-9B71-55CC48532AFE}" type="datetimeFigureOut">
              <a:rPr lang="en-GB" smtClean="0"/>
              <a:pPr/>
              <a:t>03/12/2017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0F987-DEA2-40A7-907F-2C61ECDDD99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3D76D-143E-4B3D-9B71-55CC48532AFE}" type="datetimeFigureOut">
              <a:rPr lang="en-GB" smtClean="0"/>
              <a:pPr/>
              <a:t>03/12/2017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0F987-DEA2-40A7-907F-2C61ECDDD99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3D76D-143E-4B3D-9B71-55CC48532AFE}" type="datetimeFigureOut">
              <a:rPr lang="en-GB" smtClean="0"/>
              <a:pPr/>
              <a:t>03/12/2017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0F987-DEA2-40A7-907F-2C61ECDDD99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3D76D-143E-4B3D-9B71-55CC48532AFE}" type="datetimeFigureOut">
              <a:rPr lang="en-GB" smtClean="0"/>
              <a:pPr/>
              <a:t>03/12/2017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0F987-DEA2-40A7-907F-2C61ECDDD99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3D76D-143E-4B3D-9B71-55CC48532AFE}" type="datetimeFigureOut">
              <a:rPr lang="en-GB" smtClean="0"/>
              <a:pPr/>
              <a:t>03/12/2017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0F987-DEA2-40A7-907F-2C61ECDDD99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3D76D-143E-4B3D-9B71-55CC48532AFE}" type="datetimeFigureOut">
              <a:rPr lang="en-GB" smtClean="0"/>
              <a:pPr/>
              <a:t>03/12/2017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0F987-DEA2-40A7-907F-2C61ECDDD99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3D76D-143E-4B3D-9B71-55CC48532AFE}" type="datetimeFigureOut">
              <a:rPr lang="en-GB" smtClean="0"/>
              <a:pPr/>
              <a:t>03/12/2017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0F987-DEA2-40A7-907F-2C61ECDDD99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3D76D-143E-4B3D-9B71-55CC48532AFE}" type="datetimeFigureOut">
              <a:rPr lang="en-GB" smtClean="0"/>
              <a:pPr/>
              <a:t>03/12/2017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0F987-DEA2-40A7-907F-2C61ECDDD99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3D76D-143E-4B3D-9B71-55CC48532AFE}" type="datetimeFigureOut">
              <a:rPr lang="en-GB" smtClean="0"/>
              <a:pPr/>
              <a:t>03/12/2017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0F987-DEA2-40A7-907F-2C61ECDDD99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F3D76D-143E-4B3D-9B71-55CC48532AFE}" type="datetimeFigureOut">
              <a:rPr lang="en-GB" smtClean="0"/>
              <a:pPr/>
              <a:t>03/12/2017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20F987-DEA2-40A7-907F-2C61ECDDD99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F3D76D-143E-4B3D-9B71-55CC48532AFE}" type="datetimeFigureOut">
              <a:rPr lang="en-GB" smtClean="0"/>
              <a:pPr/>
              <a:t>03/12/2017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0F987-DEA2-40A7-907F-2C61ECDDD99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8434" name="Picture 2" descr="https://www.rethinkworship.com/wp-content/uploads/2014/12/954629_2236630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563888" y="620688"/>
            <a:ext cx="558011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0" dirty="0" smtClean="0">
                <a:solidFill>
                  <a:schemeClr val="bg1"/>
                </a:solidFill>
                <a:latin typeface="+mj-lt"/>
              </a:rPr>
              <a:t>Jesus: worth waiting for....</a:t>
            </a:r>
            <a:endParaRPr lang="en-GB" sz="80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300192" y="5949280"/>
            <a:ext cx="20905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000" dirty="0" smtClean="0">
                <a:solidFill>
                  <a:schemeClr val="bg1"/>
                </a:solidFill>
              </a:rPr>
              <a:t>SPBC Advent 2017</a:t>
            </a:r>
            <a:endParaRPr lang="en-GB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 descr="eternal-purpose-of-god-1400x14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b="26340"/>
          <a:stretch>
            <a:fillRect/>
          </a:stretch>
        </p:blipFill>
        <p:spPr>
          <a:xfrm>
            <a:off x="0" y="0"/>
            <a:ext cx="9144000" cy="6857999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Content Placeholder 3" descr="grandcanyon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048672"/>
          </a:xfrm>
        </p:spPr>
        <p:txBody>
          <a:bodyPr>
            <a:normAutofit fontScale="85000" lnSpcReduction="10000"/>
          </a:bodyPr>
          <a:lstStyle/>
          <a:p>
            <a:pPr algn="ctr">
              <a:buNone/>
            </a:pPr>
            <a:r>
              <a:rPr lang="en-GB" dirty="0" smtClean="0"/>
              <a:t> </a:t>
            </a:r>
            <a:r>
              <a:rPr lang="en-GB" sz="4400" baseline="30000" dirty="0" smtClean="0">
                <a:solidFill>
                  <a:srgbClr val="0000FF"/>
                </a:solidFill>
                <a:latin typeface="Arial Rounded MT Bold" pitchFamily="34" charset="0"/>
              </a:rPr>
              <a:t> </a:t>
            </a:r>
            <a:r>
              <a:rPr lang="en-GB" sz="7800" b="1" baseline="30000" dirty="0" smtClean="0">
                <a:solidFill>
                  <a:srgbClr val="0000FF"/>
                </a:solidFill>
                <a:latin typeface="Arial Rounded MT Bold" pitchFamily="34" charset="0"/>
              </a:rPr>
              <a:t>God has saved us and called us to a holy life--not because of anything we have done but because of His own purpose and grace.  This grace was given us in Christ Jesus                                  </a:t>
            </a:r>
            <a:r>
              <a:rPr lang="en-GB" sz="9500" b="1" i="1" baseline="30000" dirty="0" smtClean="0">
                <a:solidFill>
                  <a:srgbClr val="0000FF"/>
                </a:solidFill>
                <a:latin typeface="Arial Rounded MT Bold" pitchFamily="34" charset="0"/>
              </a:rPr>
              <a:t>before the beginning of time </a:t>
            </a:r>
            <a:endParaRPr lang="en-GB" sz="9500" b="1" baseline="30000" dirty="0" smtClean="0">
              <a:solidFill>
                <a:srgbClr val="0000FF"/>
              </a:solidFill>
              <a:latin typeface="Arial Rounded MT Bold" pitchFamily="34" charset="0"/>
            </a:endParaRPr>
          </a:p>
          <a:p>
            <a:pPr algn="ctr">
              <a:buNone/>
            </a:pPr>
            <a:r>
              <a:rPr lang="en-GB" sz="3600" dirty="0" smtClean="0">
                <a:latin typeface="Arial Rounded MT Bold" pitchFamily="34" charset="0"/>
              </a:rPr>
              <a:t>(2 </a:t>
            </a:r>
            <a:r>
              <a:rPr lang="en-GB" sz="3600" dirty="0" smtClean="0">
                <a:latin typeface="Arial Rounded MT Bold" pitchFamily="34" charset="0"/>
              </a:rPr>
              <a:t>Timothy 1:9-10)</a:t>
            </a:r>
            <a:endParaRPr lang="en-GB" sz="3600" dirty="0">
              <a:latin typeface="Arial Rounded MT Bold" pitchFamily="34" charset="0"/>
            </a:endParaRP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32656"/>
            <a:ext cx="9144000" cy="579350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4300" dirty="0" smtClean="0">
                <a:solidFill>
                  <a:srgbClr val="0000FF"/>
                </a:solidFill>
                <a:latin typeface="Arial Rounded MT Bold" pitchFamily="34" charset="0"/>
              </a:rPr>
              <a:t>  </a:t>
            </a:r>
            <a:r>
              <a:rPr lang="en-GB" sz="4800" b="1" dirty="0" smtClean="0">
                <a:solidFill>
                  <a:srgbClr val="0000FF"/>
                </a:solidFill>
                <a:latin typeface="Arial Rounded MT Bold" pitchFamily="34" charset="0"/>
              </a:rPr>
              <a:t>...a faith and knowledge resting on the hope of eternal life, which God, who does not lie, promised                                </a:t>
            </a:r>
            <a:r>
              <a:rPr lang="en-GB" sz="6000" b="1" i="1" dirty="0" smtClean="0">
                <a:solidFill>
                  <a:srgbClr val="0000FF"/>
                </a:solidFill>
                <a:latin typeface="Arial Rounded MT Bold" pitchFamily="34" charset="0"/>
              </a:rPr>
              <a:t>before the beginning of time</a:t>
            </a:r>
            <a:endParaRPr lang="en-GB" sz="6000" b="1" dirty="0" smtClean="0">
              <a:solidFill>
                <a:srgbClr val="0000FF"/>
              </a:solidFill>
              <a:latin typeface="Arial Rounded MT Bold" pitchFamily="34" charset="0"/>
            </a:endParaRPr>
          </a:p>
          <a:p>
            <a:pPr algn="ctr">
              <a:buNone/>
            </a:pPr>
            <a:r>
              <a:rPr lang="en-GB" sz="4000" dirty="0" smtClean="0"/>
              <a:t> </a:t>
            </a:r>
            <a:r>
              <a:rPr lang="en-GB" sz="4000" dirty="0" smtClean="0">
                <a:latin typeface="Arial Rounded MT Bold" pitchFamily="34" charset="0"/>
              </a:rPr>
              <a:t>(Titus 1:2-3)</a:t>
            </a:r>
            <a:endParaRPr lang="en-GB" sz="4000" dirty="0">
              <a:latin typeface="Arial Rounded MT Bold" pitchFamily="34" charset="0"/>
            </a:endParaRP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583264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GB" sz="6000" b="1" baseline="30000" dirty="0" smtClean="0">
                <a:solidFill>
                  <a:srgbClr val="0000FF"/>
                </a:solidFill>
                <a:latin typeface="Arial Rounded MT Bold" pitchFamily="34" charset="0"/>
              </a:rPr>
              <a:t>You were redeemed .....with the precious blood of Christ, a lamb without blemish or defect.                    He was chosen                                </a:t>
            </a:r>
            <a:r>
              <a:rPr lang="en-GB" sz="8000" b="1" i="1" baseline="30000" dirty="0" smtClean="0">
                <a:solidFill>
                  <a:srgbClr val="0000FF"/>
                </a:solidFill>
                <a:latin typeface="Arial Rounded MT Bold" pitchFamily="34" charset="0"/>
              </a:rPr>
              <a:t>before the creation of the world </a:t>
            </a:r>
            <a:r>
              <a:rPr lang="en-GB" sz="8000" b="1" baseline="30000" dirty="0" smtClean="0">
                <a:solidFill>
                  <a:srgbClr val="0000FF"/>
                </a:solidFill>
                <a:latin typeface="Arial Rounded MT Bold" pitchFamily="34" charset="0"/>
              </a:rPr>
              <a:t>                </a:t>
            </a:r>
          </a:p>
          <a:p>
            <a:pPr algn="ctr">
              <a:buNone/>
            </a:pPr>
            <a:r>
              <a:rPr lang="en-GB" sz="3600" dirty="0" smtClean="0">
                <a:latin typeface="Arial Rounded MT Bold" pitchFamily="34" charset="0"/>
              </a:rPr>
              <a:t>(1 Peter 1:19-20)</a:t>
            </a:r>
            <a:endParaRPr lang="en-GB" sz="3600" dirty="0">
              <a:latin typeface="Arial Rounded MT Bold" pitchFamily="34" charset="0"/>
            </a:endParaRP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306</TotalTime>
  <Words>121</Words>
  <Application>Microsoft Office PowerPoint</Application>
  <PresentationFormat>On-screen Show (4:3)</PresentationFormat>
  <Paragraphs>8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Deftones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29</cp:revision>
  <dcterms:created xsi:type="dcterms:W3CDTF">2017-04-16T07:04:12Z</dcterms:created>
  <dcterms:modified xsi:type="dcterms:W3CDTF">2017-12-03T09:35:31Z</dcterms:modified>
</cp:coreProperties>
</file>