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8" r:id="rId5"/>
    <p:sldId id="257" r:id="rId6"/>
    <p:sldId id="262" r:id="rId7"/>
    <p:sldId id="263" r:id="rId8"/>
    <p:sldId id="264" r:id="rId9"/>
    <p:sldId id="261" r:id="rId10"/>
    <p:sldId id="259"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11/3/2018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04B945-8197-4C33-82CE-D10233325237}"/>
              </a:ext>
            </a:extLst>
          </p:cNvPr>
          <p:cNvPicPr>
            <a:picLocks noChangeAspect="1"/>
          </p:cNvPicPr>
          <p:nvPr/>
        </p:nvPicPr>
        <p:blipFill rotWithShape="1">
          <a:blip r:embed="rId3">
            <a:alphaModFix amt="12000"/>
            <a:grayscl/>
            <a:extLst/>
          </a:blip>
          <a:srcRect t="28869" b="6185"/>
          <a:stretch/>
        </p:blipFill>
        <p:spPr>
          <a:xfrm>
            <a:off x="20" y="1"/>
            <a:ext cx="12191980" cy="5938683"/>
          </a:xfrm>
          <a:prstGeom prst="rect">
            <a:avLst/>
          </a:prstGeom>
          <a:effectLst>
            <a:reflection blurRad="38100" stA="55000" endPos="15000" dir="5400000" sy="-100000" algn="bl" rotWithShape="0"/>
          </a:effectLst>
        </p:spPr>
      </p:pic>
      <p:sp>
        <p:nvSpPr>
          <p:cNvPr id="2" name="Title 1">
            <a:extLst>
              <a:ext uri="{FF2B5EF4-FFF2-40B4-BE49-F238E27FC236}">
                <a16:creationId xmlns:a16="http://schemas.microsoft.com/office/drawing/2014/main" id="{D64982DB-5DBA-4725-AB66-BC056C7CF9C6}"/>
              </a:ext>
            </a:extLst>
          </p:cNvPr>
          <p:cNvSpPr>
            <a:spLocks noGrp="1"/>
          </p:cNvSpPr>
          <p:nvPr>
            <p:ph type="title"/>
          </p:nvPr>
        </p:nvSpPr>
        <p:spPr>
          <a:xfrm>
            <a:off x="2392841" y="474673"/>
            <a:ext cx="9144000" cy="1641490"/>
          </a:xfrm>
        </p:spPr>
        <p:txBody>
          <a:bodyPr vert="horz" wrap="none" lIns="91440" tIns="45720" rIns="91440" bIns="45720" rtlCol="0" anchor="t">
            <a:noAutofit/>
          </a:bodyPr>
          <a:lstStyle/>
          <a:p>
            <a:pPr algn="r"/>
            <a:r>
              <a:rPr lang="en-US" sz="44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Passion for God; love for people; heart for mission</a:t>
            </a:r>
            <a:br>
              <a:rPr lang="en-US" sz="44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br>
              <a:rPr lang="en-US" sz="44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r>
              <a:rPr lang="en-US" sz="44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The Great Commandments and The Great Commission </a:t>
            </a:r>
          </a:p>
        </p:txBody>
      </p:sp>
    </p:spTree>
    <p:extLst>
      <p:ext uri="{BB962C8B-B14F-4D97-AF65-F5344CB8AC3E}">
        <p14:creationId xmlns:p14="http://schemas.microsoft.com/office/powerpoint/2010/main" val="3294559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F6F47-2CF2-4B0D-9703-4EADC2244B71}"/>
              </a:ext>
            </a:extLst>
          </p:cNvPr>
          <p:cNvSpPr>
            <a:spLocks noGrp="1"/>
          </p:cNvSpPr>
          <p:nvPr>
            <p:ph type="title"/>
          </p:nvPr>
        </p:nvSpPr>
        <p:spPr>
          <a:xfrm>
            <a:off x="838200" y="616794"/>
            <a:ext cx="10515600" cy="1325563"/>
          </a:xfrm>
        </p:spPr>
        <p:txBody>
          <a:bodyPr>
            <a:normAutofit fontScale="90000"/>
          </a:bodyPr>
          <a:lstStyle/>
          <a:p>
            <a:r>
              <a:rPr lang="en-GB" dirty="0"/>
              <a:t>Love for People </a:t>
            </a:r>
            <a:br>
              <a:rPr lang="en-GB" dirty="0"/>
            </a:br>
            <a:r>
              <a:rPr lang="en-GB" dirty="0"/>
              <a:t>Mark 12.28-31; John 13.31-35 </a:t>
            </a:r>
            <a:br>
              <a:rPr lang="en-GB" dirty="0"/>
            </a:br>
            <a:endParaRPr lang="en-GB" dirty="0"/>
          </a:p>
        </p:txBody>
      </p:sp>
      <p:sp>
        <p:nvSpPr>
          <p:cNvPr id="3" name="Content Placeholder 2">
            <a:extLst>
              <a:ext uri="{FF2B5EF4-FFF2-40B4-BE49-F238E27FC236}">
                <a16:creationId xmlns:a16="http://schemas.microsoft.com/office/drawing/2014/main" id="{4B09071D-D0C7-4016-9E4D-63F8D50BAC09}"/>
              </a:ext>
            </a:extLst>
          </p:cNvPr>
          <p:cNvSpPr>
            <a:spLocks noGrp="1"/>
          </p:cNvSpPr>
          <p:nvPr>
            <p:ph idx="1"/>
          </p:nvPr>
        </p:nvSpPr>
        <p:spPr>
          <a:xfrm>
            <a:off x="1120000" y="1837189"/>
            <a:ext cx="4137800" cy="4339773"/>
          </a:xfrm>
        </p:spPr>
        <p:txBody>
          <a:bodyPr>
            <a:normAutofit/>
          </a:bodyPr>
          <a:lstStyle/>
          <a:p>
            <a:pPr marL="742950" indent="-742950">
              <a:buAutoNum type="arabicPeriod"/>
            </a:pPr>
            <a:r>
              <a:rPr lang="en-GB" sz="4400" dirty="0"/>
              <a:t>The Command to Love </a:t>
            </a:r>
          </a:p>
          <a:p>
            <a:pPr marL="0" indent="0">
              <a:buNone/>
            </a:pPr>
            <a:r>
              <a:rPr lang="en-GB" sz="4400" dirty="0"/>
              <a:t>A </a:t>
            </a:r>
            <a:r>
              <a:rPr lang="en-GB" sz="4400" i="1" dirty="0"/>
              <a:t>command</a:t>
            </a:r>
            <a:r>
              <a:rPr lang="en-GB" sz="4400" dirty="0"/>
              <a:t> and a </a:t>
            </a:r>
            <a:r>
              <a:rPr lang="en-GB" sz="4400" i="1" dirty="0"/>
              <a:t>new</a:t>
            </a:r>
            <a:r>
              <a:rPr lang="en-GB" sz="4400" dirty="0"/>
              <a:t> command </a:t>
            </a:r>
          </a:p>
        </p:txBody>
      </p:sp>
      <p:pic>
        <p:nvPicPr>
          <p:cNvPr id="4" name="Picture 3">
            <a:extLst>
              <a:ext uri="{FF2B5EF4-FFF2-40B4-BE49-F238E27FC236}">
                <a16:creationId xmlns:a16="http://schemas.microsoft.com/office/drawing/2014/main" id="{04658CF6-309A-49AB-BF19-59D606DB63C9}"/>
              </a:ext>
            </a:extLst>
          </p:cNvPr>
          <p:cNvPicPr>
            <a:picLocks noChangeAspect="1"/>
          </p:cNvPicPr>
          <p:nvPr/>
        </p:nvPicPr>
        <p:blipFill>
          <a:blip r:embed="rId2"/>
          <a:stretch>
            <a:fillRect/>
          </a:stretch>
        </p:blipFill>
        <p:spPr>
          <a:xfrm>
            <a:off x="5724088" y="2021309"/>
            <a:ext cx="6096000" cy="4076700"/>
          </a:xfrm>
          <a:prstGeom prst="rect">
            <a:avLst/>
          </a:prstGeom>
        </p:spPr>
      </p:pic>
    </p:spTree>
    <p:extLst>
      <p:ext uri="{BB962C8B-B14F-4D97-AF65-F5344CB8AC3E}">
        <p14:creationId xmlns:p14="http://schemas.microsoft.com/office/powerpoint/2010/main" val="3873636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82DB-5DBA-4725-AB66-BC056C7CF9C6}"/>
              </a:ext>
            </a:extLst>
          </p:cNvPr>
          <p:cNvSpPr>
            <a:spLocks noGrp="1"/>
          </p:cNvSpPr>
          <p:nvPr>
            <p:ph type="title"/>
          </p:nvPr>
        </p:nvSpPr>
        <p:spPr/>
        <p:txBody>
          <a:bodyPr/>
          <a:lstStyle/>
          <a:p>
            <a:r>
              <a:rPr lang="en-GB" dirty="0"/>
              <a:t>2. The Standard of Love </a:t>
            </a:r>
          </a:p>
        </p:txBody>
      </p:sp>
      <p:sp>
        <p:nvSpPr>
          <p:cNvPr id="3" name="Content Placeholder 2">
            <a:extLst>
              <a:ext uri="{FF2B5EF4-FFF2-40B4-BE49-F238E27FC236}">
                <a16:creationId xmlns:a16="http://schemas.microsoft.com/office/drawing/2014/main" id="{17463536-018B-49B8-A759-E8ACCAFFF179}"/>
              </a:ext>
            </a:extLst>
          </p:cNvPr>
          <p:cNvSpPr>
            <a:spLocks noGrp="1"/>
          </p:cNvSpPr>
          <p:nvPr>
            <p:ph idx="1"/>
          </p:nvPr>
        </p:nvSpPr>
        <p:spPr>
          <a:xfrm>
            <a:off x="1120000" y="1825625"/>
            <a:ext cx="2604712" cy="4351338"/>
          </a:xfrm>
        </p:spPr>
        <p:txBody>
          <a:bodyPr>
            <a:normAutofit/>
          </a:bodyPr>
          <a:lstStyle/>
          <a:p>
            <a:pPr marL="0" indent="0">
              <a:buNone/>
            </a:pPr>
            <a:r>
              <a:rPr lang="en-GB" sz="4400" dirty="0"/>
              <a:t>The standard of love is Jesus’ love for us</a:t>
            </a:r>
          </a:p>
        </p:txBody>
      </p:sp>
      <p:pic>
        <p:nvPicPr>
          <p:cNvPr id="5" name="Picture 4">
            <a:extLst>
              <a:ext uri="{FF2B5EF4-FFF2-40B4-BE49-F238E27FC236}">
                <a16:creationId xmlns:a16="http://schemas.microsoft.com/office/drawing/2014/main" id="{FE989CF7-38FF-44D2-8D2D-DEE7E13E2C97}"/>
              </a:ext>
            </a:extLst>
          </p:cNvPr>
          <p:cNvPicPr>
            <a:picLocks noChangeAspect="1"/>
          </p:cNvPicPr>
          <p:nvPr/>
        </p:nvPicPr>
        <p:blipFill>
          <a:blip r:embed="rId2"/>
          <a:stretch>
            <a:fillRect/>
          </a:stretch>
        </p:blipFill>
        <p:spPr>
          <a:xfrm>
            <a:off x="3784691" y="1417638"/>
            <a:ext cx="7769357" cy="5167312"/>
          </a:xfrm>
          <a:prstGeom prst="rect">
            <a:avLst/>
          </a:prstGeom>
        </p:spPr>
      </p:pic>
    </p:spTree>
    <p:extLst>
      <p:ext uri="{BB962C8B-B14F-4D97-AF65-F5344CB8AC3E}">
        <p14:creationId xmlns:p14="http://schemas.microsoft.com/office/powerpoint/2010/main" val="128823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494F58-E7BD-4FA5-8E82-83D3FC6AAFAB}"/>
              </a:ext>
            </a:extLst>
          </p:cNvPr>
          <p:cNvPicPr>
            <a:picLocks noChangeAspect="1"/>
          </p:cNvPicPr>
          <p:nvPr/>
        </p:nvPicPr>
        <p:blipFill>
          <a:blip r:embed="rId2">
            <a:duotone>
              <a:prstClr val="black"/>
              <a:srgbClr val="D9C3A5">
                <a:tint val="50000"/>
                <a:satMod val="180000"/>
              </a:srgbClr>
            </a:duotone>
          </a:blip>
          <a:stretch>
            <a:fillRect/>
          </a:stretch>
        </p:blipFill>
        <p:spPr>
          <a:xfrm>
            <a:off x="7241628" y="3429000"/>
            <a:ext cx="4864297" cy="3233956"/>
          </a:xfrm>
          <a:prstGeom prst="rect">
            <a:avLst/>
          </a:prstGeom>
        </p:spPr>
      </p:pic>
      <p:sp>
        <p:nvSpPr>
          <p:cNvPr id="3" name="Content Placeholder 2">
            <a:extLst>
              <a:ext uri="{FF2B5EF4-FFF2-40B4-BE49-F238E27FC236}">
                <a16:creationId xmlns:a16="http://schemas.microsoft.com/office/drawing/2014/main" id="{B639863A-7912-4740-94C2-EE741BC6151C}"/>
              </a:ext>
            </a:extLst>
          </p:cNvPr>
          <p:cNvSpPr>
            <a:spLocks noGrp="1"/>
          </p:cNvSpPr>
          <p:nvPr>
            <p:ph idx="1"/>
          </p:nvPr>
        </p:nvSpPr>
        <p:spPr>
          <a:xfrm>
            <a:off x="296368" y="516942"/>
            <a:ext cx="10233800" cy="4351338"/>
          </a:xfrm>
        </p:spPr>
        <p:txBody>
          <a:bodyPr>
            <a:noAutofit/>
          </a:bodyPr>
          <a:lstStyle/>
          <a:p>
            <a:pPr marL="0" indent="0">
              <a:buNone/>
            </a:pPr>
            <a:r>
              <a:rPr lang="en-GB" sz="4000" b="1" dirty="0"/>
              <a:t>What was new was not the command to love, but the command to love as Jesus had loved his disciples. What was new was the manner in which Jesus fulfilled the command. No one had ever loved as He loved. He gave himself to death not for the righteous or the good, but for the sinful, for the disobedient… This was new. Nothing like it had been seen in the history of the world.</a:t>
            </a:r>
          </a:p>
          <a:p>
            <a:pPr marL="0" indent="0">
              <a:buNone/>
            </a:pPr>
            <a:r>
              <a:rPr lang="en-GB" sz="4000" dirty="0"/>
              <a:t>Jerram Barrs </a:t>
            </a:r>
          </a:p>
        </p:txBody>
      </p:sp>
    </p:spTree>
    <p:extLst>
      <p:ext uri="{BB962C8B-B14F-4D97-AF65-F5344CB8AC3E}">
        <p14:creationId xmlns:p14="http://schemas.microsoft.com/office/powerpoint/2010/main" val="1635594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0A59A1-8B78-4B04-8899-955CD0AAFC1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04349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1D9CE3-49DB-4AB8-86D7-721D727B048A}"/>
              </a:ext>
            </a:extLst>
          </p:cNvPr>
          <p:cNvPicPr>
            <a:picLocks noChangeAspect="1"/>
          </p:cNvPicPr>
          <p:nvPr/>
        </p:nvPicPr>
        <p:blipFill rotWithShape="1">
          <a:blip r:embed="rId3"/>
          <a:srcRect l="30204" r="19062"/>
          <a:stretch/>
        </p:blipFill>
        <p:spPr>
          <a:xfrm>
            <a:off x="7552944" y="10"/>
            <a:ext cx="4639056" cy="6857990"/>
          </a:xfrm>
          <a:prstGeom prst="rect">
            <a:avLst/>
          </a:prstGeom>
        </p:spPr>
      </p:pic>
      <p:sp useBgFill="1">
        <p:nvSpPr>
          <p:cNvPr id="9" name="Rectangle 8">
            <a:extLst>
              <a:ext uri="{FF2B5EF4-FFF2-40B4-BE49-F238E27FC236}">
                <a16:creationId xmlns:a16="http://schemas.microsoft.com/office/drawing/2014/main" id="{97E60398-905F-436C-AB6F-00D742F62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982DB-5DBA-4725-AB66-BC056C7CF9C6}"/>
              </a:ext>
            </a:extLst>
          </p:cNvPr>
          <p:cNvSpPr>
            <a:spLocks noGrp="1"/>
          </p:cNvSpPr>
          <p:nvPr>
            <p:ph type="title"/>
          </p:nvPr>
        </p:nvSpPr>
        <p:spPr>
          <a:xfrm>
            <a:off x="838201" y="365125"/>
            <a:ext cx="6361590" cy="1325563"/>
          </a:xfrm>
        </p:spPr>
        <p:txBody>
          <a:bodyPr>
            <a:normAutofit/>
          </a:bodyPr>
          <a:lstStyle/>
          <a:p>
            <a:r>
              <a:rPr lang="en-GB" dirty="0"/>
              <a:t>3. The Power to Love </a:t>
            </a:r>
          </a:p>
        </p:txBody>
      </p:sp>
      <p:sp>
        <p:nvSpPr>
          <p:cNvPr id="3" name="Content Placeholder 2">
            <a:extLst>
              <a:ext uri="{FF2B5EF4-FFF2-40B4-BE49-F238E27FC236}">
                <a16:creationId xmlns:a16="http://schemas.microsoft.com/office/drawing/2014/main" id="{17463536-018B-49B8-A759-E8ACCAFFF179}"/>
              </a:ext>
            </a:extLst>
          </p:cNvPr>
          <p:cNvSpPr>
            <a:spLocks noGrp="1"/>
          </p:cNvSpPr>
          <p:nvPr>
            <p:ph idx="1"/>
          </p:nvPr>
        </p:nvSpPr>
        <p:spPr>
          <a:xfrm>
            <a:off x="1120000" y="1825625"/>
            <a:ext cx="6079791" cy="4351338"/>
          </a:xfrm>
        </p:spPr>
        <p:txBody>
          <a:bodyPr>
            <a:noAutofit/>
          </a:bodyPr>
          <a:lstStyle/>
          <a:p>
            <a:pPr marL="0" indent="0">
              <a:buNone/>
            </a:pPr>
            <a:r>
              <a:rPr lang="en-GB" sz="4000" dirty="0"/>
              <a:t>When Jesus later repeats the love command (15.12) the immediate context is his teaching about the vine and the branches. We are to remain in ‘the vine’ (15.1-17) by the power of the Holy Spirit. </a:t>
            </a:r>
          </a:p>
        </p:txBody>
      </p:sp>
    </p:spTree>
    <p:extLst>
      <p:ext uri="{BB962C8B-B14F-4D97-AF65-F5344CB8AC3E}">
        <p14:creationId xmlns:p14="http://schemas.microsoft.com/office/powerpoint/2010/main" val="725354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9E68B8-BDCC-48AC-A0AC-D2B77314E30E}"/>
              </a:ext>
            </a:extLst>
          </p:cNvPr>
          <p:cNvSpPr>
            <a:spLocks noGrp="1"/>
          </p:cNvSpPr>
          <p:nvPr>
            <p:ph type="title"/>
          </p:nvPr>
        </p:nvSpPr>
        <p:spPr>
          <a:xfrm>
            <a:off x="838201" y="365125"/>
            <a:ext cx="3478160" cy="4048255"/>
          </a:xfrm>
        </p:spPr>
        <p:txBody>
          <a:bodyPr>
            <a:normAutofit/>
          </a:bodyPr>
          <a:lstStyle/>
          <a:p>
            <a:r>
              <a:rPr lang="en-GB" dirty="0"/>
              <a:t>Without power we struggle!</a:t>
            </a:r>
          </a:p>
        </p:txBody>
      </p:sp>
      <p:pic>
        <p:nvPicPr>
          <p:cNvPr id="4" name="Picture 3">
            <a:extLst>
              <a:ext uri="{FF2B5EF4-FFF2-40B4-BE49-F238E27FC236}">
                <a16:creationId xmlns:a16="http://schemas.microsoft.com/office/drawing/2014/main" id="{88B7FD67-5DA5-4260-9F3E-3A9946C15C0E}"/>
              </a:ext>
            </a:extLst>
          </p:cNvPr>
          <p:cNvPicPr>
            <a:picLocks noChangeAspect="1"/>
          </p:cNvPicPr>
          <p:nvPr/>
        </p:nvPicPr>
        <p:blipFill>
          <a:blip r:embed="rId3"/>
          <a:stretch>
            <a:fillRect/>
          </a:stretch>
        </p:blipFill>
        <p:spPr>
          <a:xfrm>
            <a:off x="5875577" y="0"/>
            <a:ext cx="5140766" cy="6858000"/>
          </a:xfrm>
          <a:prstGeom prst="rect">
            <a:avLst/>
          </a:prstGeom>
        </p:spPr>
      </p:pic>
    </p:spTree>
    <p:extLst>
      <p:ext uri="{BB962C8B-B14F-4D97-AF65-F5344CB8AC3E}">
        <p14:creationId xmlns:p14="http://schemas.microsoft.com/office/powerpoint/2010/main" val="397001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C0696-CBA0-487E-89C4-C4762E6A01D0}"/>
              </a:ext>
            </a:extLst>
          </p:cNvPr>
          <p:cNvSpPr>
            <a:spLocks noGrp="1"/>
          </p:cNvSpPr>
          <p:nvPr>
            <p:ph type="title"/>
          </p:nvPr>
        </p:nvSpPr>
        <p:spPr>
          <a:xfrm>
            <a:off x="838200" y="365125"/>
            <a:ext cx="10515600" cy="1325563"/>
          </a:xfrm>
        </p:spPr>
        <p:txBody>
          <a:bodyPr/>
          <a:lstStyle/>
          <a:p>
            <a:r>
              <a:rPr lang="en-GB"/>
              <a:t>4. The People we Love </a:t>
            </a:r>
            <a:endParaRPr lang="en-GB" dirty="0"/>
          </a:p>
        </p:txBody>
      </p:sp>
      <p:sp>
        <p:nvSpPr>
          <p:cNvPr id="3" name="Content Placeholder 2">
            <a:extLst>
              <a:ext uri="{FF2B5EF4-FFF2-40B4-BE49-F238E27FC236}">
                <a16:creationId xmlns:a16="http://schemas.microsoft.com/office/drawing/2014/main" id="{E3697800-286E-47D5-A680-B4B0AFD5115C}"/>
              </a:ext>
            </a:extLst>
          </p:cNvPr>
          <p:cNvSpPr>
            <a:spLocks noGrp="1"/>
          </p:cNvSpPr>
          <p:nvPr>
            <p:ph idx="1"/>
          </p:nvPr>
        </p:nvSpPr>
        <p:spPr>
          <a:xfrm>
            <a:off x="979100" y="1520825"/>
            <a:ext cx="10233800" cy="4351338"/>
          </a:xfrm>
        </p:spPr>
        <p:txBody>
          <a:bodyPr>
            <a:normAutofit/>
          </a:bodyPr>
          <a:lstStyle/>
          <a:p>
            <a:pPr marL="0" indent="0">
              <a:buNone/>
            </a:pPr>
            <a:r>
              <a:rPr lang="en-GB" sz="4400" dirty="0"/>
              <a:t>Love </a:t>
            </a:r>
            <a:r>
              <a:rPr lang="en-GB" sz="4400" i="1" dirty="0"/>
              <a:t>one another</a:t>
            </a:r>
          </a:p>
        </p:txBody>
      </p:sp>
      <p:pic>
        <p:nvPicPr>
          <p:cNvPr id="6" name="Picture 5">
            <a:extLst>
              <a:ext uri="{FF2B5EF4-FFF2-40B4-BE49-F238E27FC236}">
                <a16:creationId xmlns:a16="http://schemas.microsoft.com/office/drawing/2014/main" id="{338025DE-52C6-497F-A4AC-B315E13EC4B2}"/>
              </a:ext>
            </a:extLst>
          </p:cNvPr>
          <p:cNvPicPr>
            <a:picLocks noChangeAspect="1"/>
          </p:cNvPicPr>
          <p:nvPr/>
        </p:nvPicPr>
        <p:blipFill>
          <a:blip r:embed="rId2"/>
          <a:stretch>
            <a:fillRect/>
          </a:stretch>
        </p:blipFill>
        <p:spPr>
          <a:xfrm>
            <a:off x="0" y="2460977"/>
            <a:ext cx="12192000" cy="4571647"/>
          </a:xfrm>
          <a:prstGeom prst="rect">
            <a:avLst/>
          </a:prstGeom>
        </p:spPr>
      </p:pic>
    </p:spTree>
    <p:extLst>
      <p:ext uri="{BB962C8B-B14F-4D97-AF65-F5344CB8AC3E}">
        <p14:creationId xmlns:p14="http://schemas.microsoft.com/office/powerpoint/2010/main" val="1634968436"/>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F2F3698D71DB40B9309D265380E61A" ma:contentTypeVersion="2" ma:contentTypeDescription="Create a new document." ma:contentTypeScope="" ma:versionID="1468fcb82bb5268525ff571f90944706">
  <xsd:schema xmlns:xsd="http://www.w3.org/2001/XMLSchema" xmlns:xs="http://www.w3.org/2001/XMLSchema" xmlns:p="http://schemas.microsoft.com/office/2006/metadata/properties" xmlns:ns2="8145bb1d-ca89-48f5-8a03-ec3f69990983" targetNamespace="http://schemas.microsoft.com/office/2006/metadata/properties" ma:root="true" ma:fieldsID="f1fa78687279a4a642475865b6c74f3f" ns2:_="">
    <xsd:import namespace="8145bb1d-ca89-48f5-8a03-ec3f6999098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45bb1d-ca89-48f5-8a03-ec3f6999098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14BE0B-D9E7-43E7-BDB3-8ECDBAF0BB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45bb1d-ca89-48f5-8a03-ec3f699909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E20E8B-05E6-4401-AFF8-BAF4E8440EAB}">
  <ds:schemaRefs>
    <ds:schemaRef ds:uri="http://schemas.microsoft.com/sharepoint/v3/contenttype/forms"/>
  </ds:schemaRefs>
</ds:datastoreItem>
</file>

<file path=customXml/itemProps3.xml><?xml version="1.0" encoding="utf-8"?>
<ds:datastoreItem xmlns:ds="http://schemas.openxmlformats.org/officeDocument/2006/customXml" ds:itemID="{30D4EA0D-612A-42A9-AD40-8F522E34F59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145bb1d-ca89-48f5-8a03-ec3f6999098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TM04033923[[fn=Depth]]</Template>
  <TotalTime>1289</TotalTime>
  <Words>188</Words>
  <Application>Microsoft Office PowerPoint</Application>
  <PresentationFormat>Widescreen</PresentationFormat>
  <Paragraphs>13</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Corbel</vt:lpstr>
      <vt:lpstr>Depth</vt:lpstr>
      <vt:lpstr>Passion for God; love for people; heart for mission  The Great Commandments and The Great Commission </vt:lpstr>
      <vt:lpstr>Love for People  Mark 12.28-31; John 13.31-35  </vt:lpstr>
      <vt:lpstr>2. The Standard of Love </vt:lpstr>
      <vt:lpstr>PowerPoint Presentation</vt:lpstr>
      <vt:lpstr>PowerPoint Presentation</vt:lpstr>
      <vt:lpstr>3. The Power to Love </vt:lpstr>
      <vt:lpstr>Without power we struggle!</vt:lpstr>
      <vt:lpstr>4. The People we Love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Passion for God; love for people; heart for mission  The Great Commandments and The Great Commission</dc:title>
  <dc:creator>Peter Morden</dc:creator>
  <cp:lastModifiedBy>Peter Morden</cp:lastModifiedBy>
  <cp:revision>6</cp:revision>
  <dcterms:created xsi:type="dcterms:W3CDTF">2018-11-03T10:51:31Z</dcterms:created>
  <dcterms:modified xsi:type="dcterms:W3CDTF">2018-11-04T08:21:22Z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0x01010032F2F3698D71DB40B9309D265380E61A</vt:lpwstr>
  </property>
</Properties>
</file>