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61" r:id="rId3"/>
    <p:sldId id="263" r:id="rId4"/>
    <p:sldId id="264" r:id="rId5"/>
    <p:sldId id="262" r:id="rId6"/>
    <p:sldId id="265" r:id="rId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006600"/>
    <a:srgbClr val="B042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80"/>
    <p:restoredTop sz="94694" autoAdjust="0"/>
  </p:normalViewPr>
  <p:slideViewPr>
    <p:cSldViewPr snapToGrid="0" snapToObjects="1">
      <p:cViewPr varScale="1">
        <p:scale>
          <a:sx n="120" d="100"/>
          <a:sy n="120" d="100"/>
        </p:scale>
        <p:origin x="166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The Four Faces of Easter (Matthew 21:1-17) PALM SUNDAY 2019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3A9487-4019-D546-A546-0CD9C8B411EE}" type="datetime1">
              <a:rPr lang="en-GB" smtClean="0"/>
              <a:t>02/04/2019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Revd Dr Clive G Burnard, Regional Minister, YBA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17865E-2196-4A80-922F-1D7C2E18A7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133107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The Four Faces of Easter (Matthew 21:1-17) PALM SUNDAY 2019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DC49E-CFA0-D041-B752-78AF92AA3B56}" type="datetime1">
              <a:rPr lang="en-GB" smtClean="0"/>
              <a:t>02/04/2019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Revd Dr Clive G Burnard, Regional Minister, YBA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4016D1-13FC-4C92-BE2A-1C0D40934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37572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The Four Faces of Easter (Matthew 21:1-17) PALM SUNDAY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Revd Dr Clive G Burnard, Regional Minister, YBA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016D1-13FC-4C92-BE2A-1C0D40934FD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393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016D1-13FC-4C92-BE2A-1C0D40934FD0}" type="slidenum">
              <a:rPr lang="en-GB" smtClean="0"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Revd Dr Clive G Burnard, Regional Minister, YBA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GB"/>
              <a:t>The Four Faces of Easter (Matthew 21:1-17) PALM SUNDAY 2019</a:t>
            </a:r>
          </a:p>
        </p:txBody>
      </p:sp>
    </p:spTree>
    <p:extLst>
      <p:ext uri="{BB962C8B-B14F-4D97-AF65-F5344CB8AC3E}">
        <p14:creationId xmlns:p14="http://schemas.microsoft.com/office/powerpoint/2010/main" val="3968759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The Four Faces of Easter (Matthew 21:1-17) PALM SUNDAY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Revd Dr Clive G Burnard, Regional Minister, YBA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016D1-13FC-4C92-BE2A-1C0D40934FD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269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41779"/>
            <a:ext cx="7772400" cy="2358672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BA97-4F41-F549-BDAD-6572C7D6DEA9}" type="datetime1">
              <a:rPr lang="en-GB" smtClean="0"/>
              <a:t>02/04/2019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515E-75D0-304E-8C11-E10A5A2AB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02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F7B4D-98C1-B24A-9A03-272AF72EFC9E}" type="datetime1">
              <a:rPr lang="en-GB" smtClean="0"/>
              <a:t>02/04/2019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515E-75D0-304E-8C11-E10A5A2AB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70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89939-3BFD-7149-A82B-21800A541831}" type="datetime1">
              <a:rPr lang="en-GB" smtClean="0"/>
              <a:t>02/04/2019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515E-75D0-304E-8C11-E10A5A2AB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15F8A-72B9-0940-B22D-3A859E4DF44E}" type="datetime1">
              <a:rPr lang="en-GB" smtClean="0"/>
              <a:t>02/04/2019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515E-75D0-304E-8C11-E10A5A2AB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37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39F3-7991-9B48-B8FA-7BE0DA142831}" type="datetime1">
              <a:rPr lang="en-GB" smtClean="0"/>
              <a:t>02/04/2019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515E-75D0-304E-8C11-E10A5A2AB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7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F83C9-ECAF-CF4E-BE40-CDCCC8D90E01}" type="datetime1">
              <a:rPr lang="en-GB" smtClean="0"/>
              <a:t>02/04/2019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515E-75D0-304E-8C11-E10A5A2AB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95474-F39C-1F46-B946-E60E2446BF38}" type="datetime1">
              <a:rPr lang="en-GB" smtClean="0"/>
              <a:t>02/04/2019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515E-75D0-304E-8C11-E10A5A2AB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2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B2595-41CF-AA43-AF85-BF24FF547B6A}" type="datetime1">
              <a:rPr lang="en-GB" smtClean="0"/>
              <a:t>02/04/2019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515E-75D0-304E-8C11-E10A5A2AB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752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5DAB-540D-FA4E-9264-42AE66615CDB}" type="datetime1">
              <a:rPr lang="en-GB" smtClean="0"/>
              <a:t>02/04/2019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515E-75D0-304E-8C11-E10A5A2AB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77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81DE7-6A30-1649-980F-406D26EED751}" type="datetime1">
              <a:rPr lang="en-GB" smtClean="0"/>
              <a:t>02/04/2019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515E-75D0-304E-8C11-E10A5A2AB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40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A959-449C-4C41-A523-0952CADD7DB0}" type="datetime1">
              <a:rPr lang="en-GB" smtClean="0"/>
              <a:t>02/04/2019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515E-75D0-304E-8C11-E10A5A2AB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54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000">
              <a:schemeClr val="bg1"/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FDEE3-5995-984E-B4E3-7AEAE1F047D2}" type="datetime1">
              <a:rPr lang="en-GB" smtClean="0"/>
              <a:t>02/04/2019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5515E-75D0-304E-8C11-E10A5A2AB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74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B0424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710"/>
            <a:ext cx="9143999" cy="1195033"/>
          </a:xfrm>
        </p:spPr>
        <p:txBody>
          <a:bodyPr/>
          <a:lstStyle/>
          <a:p>
            <a:r>
              <a:rPr lang="en-US" sz="6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Faces in a Crowd…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964" y="4897464"/>
            <a:ext cx="8950035" cy="1960536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PALM SUNDAY:</a:t>
            </a:r>
          </a:p>
          <a:p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Four ‘Faces’ of Easter</a:t>
            </a:r>
          </a:p>
        </p:txBody>
      </p:sp>
    </p:spTree>
    <p:extLst>
      <p:ext uri="{BB962C8B-B14F-4D97-AF65-F5344CB8AC3E}">
        <p14:creationId xmlns:p14="http://schemas.microsoft.com/office/powerpoint/2010/main" val="259623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46908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Face of Expectancy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800300"/>
            <a:ext cx="9144000" cy="1044054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B042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‘Faces in a Crowd’ </a:t>
            </a:r>
            <a:r>
              <a:rPr lang="en-US" sz="40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(Matt.21:1-17)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59" y="1556362"/>
            <a:ext cx="7601214" cy="3957333"/>
          </a:xfrm>
          <a:prstGeom prst="rect">
            <a:avLst/>
          </a:prstGeom>
          <a:ln w="63500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100892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651"/>
          </a:xfrm>
        </p:spPr>
        <p:txBody>
          <a:bodyPr>
            <a:normAutofit/>
          </a:bodyPr>
          <a:lstStyle/>
          <a:p>
            <a:r>
              <a:rPr lang="en-GB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Face of Delight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94" y="1501255"/>
            <a:ext cx="3380345" cy="4940488"/>
          </a:xfrm>
          <a:ln w="66675">
            <a:solidFill>
              <a:srgbClr val="C00000"/>
            </a:solidFill>
          </a:ln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6907" y="1377863"/>
            <a:ext cx="5227093" cy="5480138"/>
          </a:xfrm>
        </p:spPr>
        <p:txBody>
          <a:bodyPr>
            <a:noAutofit/>
          </a:bodyPr>
          <a:lstStyle/>
          <a:p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Faces of Expectancy, Joy and Deep Delight </a:t>
            </a:r>
            <a:r>
              <a:rPr lang="en-GB" sz="3200" b="1" i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(vv8-9 </a:t>
            </a:r>
            <a:r>
              <a:rPr lang="en-GB" sz="3200" b="1" i="1" dirty="0"/>
              <a:t>and</a:t>
            </a:r>
            <a:r>
              <a:rPr lang="en-GB" sz="3200" b="1" i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Mk.11:8-9)</a:t>
            </a:r>
          </a:p>
          <a:p>
            <a:pPr marL="0" indent="0">
              <a:buNone/>
            </a:pPr>
            <a:endParaRPr lang="en-GB" sz="1000" b="1" i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Faces of a people Expecting a coming Messiah …and who Desired the ending of Roman oppression </a:t>
            </a:r>
            <a:r>
              <a:rPr lang="en-GB" sz="32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(Mk.11:10)</a:t>
            </a:r>
          </a:p>
        </p:txBody>
      </p:sp>
    </p:spTree>
    <p:extLst>
      <p:ext uri="{BB962C8B-B14F-4D97-AF65-F5344CB8AC3E}">
        <p14:creationId xmlns:p14="http://schemas.microsoft.com/office/powerpoint/2010/main" val="204315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82501"/>
          </a:xfrm>
        </p:spPr>
        <p:txBody>
          <a:bodyPr>
            <a:normAutofit/>
          </a:bodyPr>
          <a:lstStyle/>
          <a:p>
            <a:r>
              <a:rPr lang="en-GB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Face of Cynicism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972" y="1018185"/>
            <a:ext cx="5178056" cy="3529684"/>
          </a:xfrm>
          <a:ln w="66675">
            <a:solidFill>
              <a:srgbClr val="C00000"/>
            </a:solidFill>
          </a:ln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4813409"/>
            <a:ext cx="9144000" cy="20445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Faces of Rejection: those who would plot Evil and Murder</a:t>
            </a:r>
          </a:p>
          <a:p>
            <a:pPr marL="0" indent="0" algn="ctr">
              <a:buNone/>
            </a:pPr>
            <a:r>
              <a:rPr lang="en-GB" sz="3600" b="1" i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(Mt.21:10-11 </a:t>
            </a:r>
            <a:r>
              <a:rPr lang="en-GB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GB" sz="3600" b="1" i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Lk.19:39-44)</a:t>
            </a:r>
            <a:endParaRPr lang="en-GB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315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9927"/>
          </a:xfrm>
        </p:spPr>
        <p:txBody>
          <a:bodyPr>
            <a:normAutofit/>
          </a:bodyPr>
          <a:lstStyle/>
          <a:p>
            <a:r>
              <a:rPr lang="en-GB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Face of Hope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721" y="1244804"/>
            <a:ext cx="5677896" cy="3463674"/>
          </a:xfrm>
          <a:ln w="66675">
            <a:solidFill>
              <a:srgbClr val="C00000"/>
            </a:solidFill>
          </a:ln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" y="5018567"/>
            <a:ext cx="9144000" cy="183943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Faces Daring to Hope that ‘The One’ who was promised was entering Jerusalem </a:t>
            </a:r>
            <a:r>
              <a:rPr lang="en-GB" sz="3200" b="1" i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(Mt.21:4-5 and Zech.9:9-10)</a:t>
            </a:r>
            <a:endParaRPr lang="en-GB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315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BA33D-E853-C944-927A-C5D4F9873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701209"/>
          </a:xfrm>
        </p:spPr>
        <p:txBody>
          <a:bodyPr>
            <a:normAutofit/>
          </a:bodyPr>
          <a:lstStyle/>
          <a:p>
            <a:r>
              <a:rPr lang="en-US" dirty="0"/>
              <a:t>What Face are YOU Going to be Wearing this Easter?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FFC7BC-83E8-7A40-8DC3-6D41AF2DC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90977" y="2222205"/>
            <a:ext cx="4253023" cy="4465466"/>
          </a:xfrm>
        </p:spPr>
        <p:txBody>
          <a:bodyPr/>
          <a:lstStyle/>
          <a:p>
            <a:r>
              <a:rPr lang="en-US" sz="4400" dirty="0"/>
              <a:t>Expectancy?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4400" dirty="0"/>
              <a:t>Delight?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4400" dirty="0"/>
              <a:t>Cynicism?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4400" dirty="0"/>
              <a:t>Hope?</a:t>
            </a:r>
          </a:p>
          <a:p>
            <a:endParaRPr lang="en-US" dirty="0"/>
          </a:p>
        </p:txBody>
      </p:sp>
      <p:pic>
        <p:nvPicPr>
          <p:cNvPr id="7" name="Content Placeholder 5">
            <a:extLst>
              <a:ext uri="{FF2B5EF4-FFF2-40B4-BE49-F238E27FC236}">
                <a16:creationId xmlns:a16="http://schemas.microsoft.com/office/drawing/2014/main" id="{6F3201CD-A862-7C46-B76E-DF389624A7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351" y="2088776"/>
            <a:ext cx="3783106" cy="3783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87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7B05EE7CFC074FA06D9B8FE2E75FA0" ma:contentTypeVersion="4" ma:contentTypeDescription="Create a new document." ma:contentTypeScope="" ma:versionID="5793732e4678c1813cce5e237458d4c6">
  <xsd:schema xmlns:xsd="http://www.w3.org/2001/XMLSchema" xmlns:xs="http://www.w3.org/2001/XMLSchema" xmlns:p="http://schemas.microsoft.com/office/2006/metadata/properties" xmlns:ns2="671c8a20-75b8-478c-9be1-8ef5f063b807" targetNamespace="http://schemas.microsoft.com/office/2006/metadata/properties" ma:root="true" ma:fieldsID="9c661992ff886182552df0ef9086cc6b" ns2:_="">
    <xsd:import namespace="671c8a20-75b8-478c-9be1-8ef5f063b8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c8a20-75b8-478c-9be1-8ef5f063b8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7C5009-4D73-4DBA-935C-1C4200B50B04}"/>
</file>

<file path=customXml/itemProps2.xml><?xml version="1.0" encoding="utf-8"?>
<ds:datastoreItem xmlns:ds="http://schemas.openxmlformats.org/officeDocument/2006/customXml" ds:itemID="{78B29B9B-FD18-463D-B26E-867EFAF2C289}"/>
</file>

<file path=customXml/itemProps3.xml><?xml version="1.0" encoding="utf-8"?>
<ds:datastoreItem xmlns:ds="http://schemas.openxmlformats.org/officeDocument/2006/customXml" ds:itemID="{AFB6F1F6-4FAA-4EF8-AA92-594004FC3A9B}"/>
</file>

<file path=docProps/app.xml><?xml version="1.0" encoding="utf-8"?>
<Properties xmlns="http://schemas.openxmlformats.org/officeDocument/2006/extended-properties" xmlns:vt="http://schemas.openxmlformats.org/officeDocument/2006/docPropsVTypes">
  <TotalTime>1624</TotalTime>
  <Words>210</Words>
  <Application>Microsoft Macintosh PowerPoint</Application>
  <PresentationFormat>On-screen Show (4:3)</PresentationFormat>
  <Paragraphs>31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Faces in a Crowd…</vt:lpstr>
      <vt:lpstr>The Face of Expectancy</vt:lpstr>
      <vt:lpstr>The Face of Delight</vt:lpstr>
      <vt:lpstr>The Face of Cynicism</vt:lpstr>
      <vt:lpstr>The Face of Hope</vt:lpstr>
      <vt:lpstr>What Face are YOU Going to be Wearing this Easter?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Choules</dc:creator>
  <cp:lastModifiedBy>Clive Burnard</cp:lastModifiedBy>
  <cp:revision>40</cp:revision>
  <cp:lastPrinted>2019-04-03T16:10:23Z</cp:lastPrinted>
  <dcterms:created xsi:type="dcterms:W3CDTF">2013-10-24T15:49:41Z</dcterms:created>
  <dcterms:modified xsi:type="dcterms:W3CDTF">2019-04-03T16:14:03Z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0x010100AF7B05EE7CFC074FA06D9B8FE2E75FA0</vt:lpwstr>
  </property>
</Properties>
</file>