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29"/>
    <p:restoredTop sz="96327"/>
  </p:normalViewPr>
  <p:slideViewPr>
    <p:cSldViewPr snapToGrid="0" snapToObjects="1" showGuides="1">
      <p:cViewPr varScale="1">
        <p:scale>
          <a:sx n="160" d="100"/>
          <a:sy n="160" d="100"/>
        </p:scale>
        <p:origin x="5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92FC-17A8-4346-B57E-D67155F67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FFA22E-93EB-EF4B-8B8A-ADD40B951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5488C-34EE-7148-AB2E-C4BC530B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9803-8391-2E44-A665-B53543703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8ABA5-B72A-964E-9EDF-FFB9EE1D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BCAC9-7EDF-684D-AC41-263F26E3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70128-1A6B-5942-91B2-96BF0BEFC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2409-CA4B-DA42-9360-984C97F4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78D7-3D46-F148-95EC-D12ACFCF0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C1CB2-3DE0-4B46-AC17-582C1A9F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9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34EC7F-8CF4-F34E-B0A8-4F6B7A5A9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E24A7D-3FC0-AA41-A84F-E1BF311453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26138-CB83-6546-9A9E-D4EFC7EA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B529D-499F-E042-9034-7888FE4C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34B80-D21C-AB4F-A6F1-2C8A4510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221-860A-F348-B0ED-E1351953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AA5A-65FE-D04E-9BCC-4BA8B311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153FD-776D-2143-8D41-8B650C4B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32A7-127E-1C4A-A344-F4995F65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3D9BA-7318-0344-A071-2F68C792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03F96-6551-234D-9C1F-F931BC1B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90633-A883-E744-8E70-6322D8D8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DB1D-6CB4-B447-B001-C1F0745C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2026-400A-9841-A616-72FC67BE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61BDE-FBCF-8945-951A-947F76C11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7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118F-DB2F-BC48-A570-DDFC05C4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28730-C750-BA48-BA05-E3217DB7F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E1C23-9A56-1743-9FA6-09265BF8F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FC8CC-8AE8-954A-963C-0BDB6FFB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A836-8EDE-B049-AA4C-29B2D72D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FC636-5F5B-1F42-B793-F3564124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E7F6C-37D6-194E-BDC4-1BC097E50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1703C-03BD-F74C-802A-77F07FEAA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92EEF6-8C27-894C-A1FE-23BB7C54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012BD2-EBFF-AE47-AF79-C23F279AA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B4846-34B1-9E4E-96E0-5DEE46A7E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C3FE31-6BE0-9846-BBA3-1354343E9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84767-F5FA-E249-B516-7EBD6305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00FEC-6B06-9747-AAD0-2B4C2CAC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DD9C-1196-8E48-965D-B3926680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EE7313-CEA3-1B4B-92FD-2F2C35C78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8611A-92A0-9443-9ECA-8F9991F2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DD8B2-8FDA-9D42-BFE7-3E6A3D63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19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7E372-B92E-394B-BF15-09EE1E54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91E7FA-B2BC-8A41-A773-2027DF20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3A6CA-AE0C-CB4F-B6AD-975AE4F0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5BFD-1CF0-4F44-8E80-E34570B7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2A44A-8413-314E-95C4-646D7E48A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6D43F-1A16-6148-8077-CD7B26B7A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3C70E-C46A-654E-AFFE-F7367E45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65866-BDCC-B849-8318-0EC1F626B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AB48-D102-964A-8DD8-54E703B0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7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FD7C-3C86-934C-9970-941F5A71E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451FA-B951-F145-AF92-B8C118040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316FD-D51C-BD48-98D7-6B6788924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6A392-77C7-934E-A54E-7F9CA4F1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7F321-DC77-534C-AF07-A84701CA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8C00F-C23C-624A-9D4E-EA2F0B9B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E5280-009E-C644-8661-A53280C1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A6F89-3CC5-A94C-8668-DD1310769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234D3-F0C9-1441-8105-E269549EA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3A04-502C-FF4D-91EB-A09D9AD3E2CA}" type="datetimeFigureOut">
              <a:rPr lang="en-US" smtClean="0"/>
              <a:t>11/30/19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F5E2A-D0E1-CD4A-928C-E718DD776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93B2-18FC-7646-9BC2-B7704998AE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6BE39-D6EE-C647-BC7F-3E377E56A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A00ED-4D2E-5A48-8529-2F74075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67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 Ensor</dc:creator>
  <cp:lastModifiedBy>Graham Ensor</cp:lastModifiedBy>
  <cp:revision>1</cp:revision>
  <dcterms:created xsi:type="dcterms:W3CDTF">2019-11-30T19:06:03Z</dcterms:created>
  <dcterms:modified xsi:type="dcterms:W3CDTF">2019-11-30T19:07:26Z</dcterms:modified>
</cp:coreProperties>
</file>