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handoutMasterIdLst>
    <p:handoutMasterId r:id="rId12"/>
  </p:handoutMasterIdLst>
  <p:sldIdLst>
    <p:sldId id="256" r:id="rId5"/>
    <p:sldId id="269" r:id="rId6"/>
    <p:sldId id="270" r:id="rId7"/>
    <p:sldId id="264" r:id="rId8"/>
    <p:sldId id="273" r:id="rId9"/>
    <p:sldId id="271" r:id="rId10"/>
    <p:sldId id="272" r:id="rId11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B5FF8A-A560-4207-AA71-54EC9656ED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B97CA-5C1B-4097-9F24-8EBA42807E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B95A-702E-4184-8E85-4569727708C9}" type="datetimeFigureOut">
              <a:rPr lang="en-GB" smtClean="0"/>
              <a:t>13/01/2018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CBF60-2C86-428D-9E22-5A4991F95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E4862-6934-41B8-876F-4CA88E1AD3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B99E6-34EF-47F4-A8E8-C69315838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50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D2B4B-B4D8-4718-AF9A-F45623853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 t="6068" b="93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87113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John 20.19-23</a:t>
            </a:r>
            <a:br>
              <a:rPr lang="en-GB" b="1" dirty="0"/>
            </a:br>
            <a:r>
              <a:rPr lang="en-GB" b="1" dirty="0"/>
              <a:t>Discipleship and the resurrection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He is not here, he is risen!</a:t>
            </a:r>
          </a:p>
        </p:txBody>
      </p:sp>
    </p:spTree>
    <p:extLst>
      <p:ext uri="{BB962C8B-B14F-4D97-AF65-F5344CB8AC3E}">
        <p14:creationId xmlns:p14="http://schemas.microsoft.com/office/powerpoint/2010/main" val="187673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D48FB1-66D8-4676-B0AA-C139A1DB78D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33F5AE-6728-4F19-8DED-658E674B31B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C7D74A-18BA-4709-A808-44E8815C443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164A3F-1561-4039-8185-AB0EEB713EA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35DB53-42BE-460E-9CA1-1294C98463C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816D0-C3A9-4405-82CA-5BB94FE1E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 t="16583" b="412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5A5EB9-8BAF-4470-8DDC-3212675C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001000" cy="18828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The disciples are afraid, </a:t>
            </a:r>
            <a:br>
              <a:rPr lang="en-US" sz="4800" dirty="0"/>
            </a:br>
            <a:r>
              <a:rPr lang="en-US" sz="4800" dirty="0"/>
              <a:t>as we often are ourselves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67DD2-84B8-4668-A5FF-43BE725E4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827177"/>
            <a:ext cx="6400800" cy="29640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Such fear is understandable, and we retreat behind the locked door (v19)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2BA1A-582D-4CF1-AC13-3F52E0F99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012" y="2636366"/>
            <a:ext cx="4767485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5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5EB9-8BAF-4470-8DDC-3212675C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93615"/>
            <a:ext cx="3458580" cy="3746540"/>
          </a:xfrm>
        </p:spPr>
        <p:txBody>
          <a:bodyPr>
            <a:noAutofit/>
          </a:bodyPr>
          <a:lstStyle/>
          <a:p>
            <a:r>
              <a:rPr lang="en-GB" sz="4000" b="1" dirty="0"/>
              <a:t>Jesus meets his disciples, and gives them his peace (vv19,21,26)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67DD2-84B8-4668-A5FF-43BE725E4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657600"/>
            <a:ext cx="3182394" cy="2865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b="1" dirty="0"/>
              <a:t>He says to us, </a:t>
            </a:r>
          </a:p>
          <a:p>
            <a:pPr marL="0" indent="0">
              <a:buNone/>
            </a:pPr>
            <a:r>
              <a:rPr lang="en-GB" sz="3600" b="1" dirty="0"/>
              <a:t>Peace be with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495C7-9513-400B-A443-4AD9AE51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792" y="293615"/>
            <a:ext cx="7889311" cy="56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5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8FD48FB1-66D8-4676-B0AA-C139A1DB78D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3">
            <a:extLst>
              <a:ext uri="{FF2B5EF4-FFF2-40B4-BE49-F238E27FC236}">
                <a16:creationId xmlns:a16="http://schemas.microsoft.com/office/drawing/2014/main" id="{F033F5AE-6728-4F19-8DED-658E674B31B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5">
            <a:extLst>
              <a:ext uri="{FF2B5EF4-FFF2-40B4-BE49-F238E27FC236}">
                <a16:creationId xmlns:a16="http://schemas.microsoft.com/office/drawing/2014/main" id="{82C7D74A-18BA-4709-A808-44E8815C443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7">
            <a:extLst>
              <a:ext uri="{FF2B5EF4-FFF2-40B4-BE49-F238E27FC236}">
                <a16:creationId xmlns:a16="http://schemas.microsoft.com/office/drawing/2014/main" id="{B5164A3F-1561-4039-8185-AB0EEB713EA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9">
            <a:extLst>
              <a:ext uri="{FF2B5EF4-FFF2-40B4-BE49-F238E27FC236}">
                <a16:creationId xmlns:a16="http://schemas.microsoft.com/office/drawing/2014/main" id="{2A35DB53-42BE-460E-9CA1-1294C98463C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21">
            <a:extLst>
              <a:ext uri="{FF2B5EF4-FFF2-40B4-BE49-F238E27FC236}">
                <a16:creationId xmlns:a16="http://schemas.microsoft.com/office/drawing/2014/main" id="{1511F85B-5967-428B-BE8B-819A79813D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0">
                <a:schemeClr val="dk2">
                  <a:tint val="97000"/>
                  <a:hueMod val="92000"/>
                  <a:satMod val="169000"/>
                  <a:lumMod val="164000"/>
                  <a:alpha val="8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C6252F-9468-4CFE-8A28-0DFE703FB7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5A5EB9-8BAF-4470-8DDC-3212675C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15" y="219051"/>
            <a:ext cx="6767736" cy="24860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The </a:t>
            </a:r>
            <a:r>
              <a:rPr lang="en-US" sz="4800" b="1" u="sng" dirty="0"/>
              <a:t>Resurrection</a:t>
            </a:r>
            <a:r>
              <a:rPr lang="en-US" sz="4800" b="1" dirty="0"/>
              <a:t> releases us from fear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67DD2-84B8-4668-A5FF-43BE725E4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49" y="2705100"/>
            <a:ext cx="4377629" cy="32808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Jesus is risen. He has conquered death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We experience peace and joy through believing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62EC2D-B667-445E-98BE-A70DB8A0E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179" y="2117567"/>
            <a:ext cx="7399906" cy="41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1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A4031-0E40-44CD-97CD-DF2E8A702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32" y="0"/>
            <a:ext cx="4593182" cy="5697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Jesus has been sent into the world</a:t>
            </a:r>
          </a:p>
          <a:p>
            <a:pPr marL="0" indent="0">
              <a:buNone/>
            </a:pPr>
            <a:r>
              <a:rPr lang="en-GB" sz="3600" dirty="0"/>
              <a:t>He is still active by the Holy Spirit</a:t>
            </a:r>
          </a:p>
          <a:p>
            <a:pPr marL="0" indent="0">
              <a:buNone/>
            </a:pPr>
            <a:r>
              <a:rPr lang="en-GB" sz="3600" dirty="0"/>
              <a:t>‘See what Jesus is doing and get on board with that’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D0054-EC76-4BA1-9A38-0C54834CF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353" y="626608"/>
            <a:ext cx="4807676" cy="2836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CE6545-F81E-44F8-8DAC-3A3D8C7BB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14" y="3200274"/>
            <a:ext cx="5712447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2D8CD66-6E34-4232-868C-F61EC84AFC0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27B03D-DA04-4C16-A7F2-4F4739162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80" b="1727"/>
          <a:stretch/>
        </p:blipFill>
        <p:spPr>
          <a:xfrm>
            <a:off x="-3155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2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5C98AF-22B2-4269-BE34-21C018337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907" y="173993"/>
            <a:ext cx="8534400" cy="355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2F0AAA-1056-4B32-BB75-8D0B56494E2E}"/>
              </a:ext>
            </a:extLst>
          </p:cNvPr>
          <p:cNvSpPr/>
          <p:nvPr/>
        </p:nvSpPr>
        <p:spPr>
          <a:xfrm>
            <a:off x="827314" y="388716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600" dirty="0">
                <a:solidFill>
                  <a:prstClr val="white"/>
                </a:solidFill>
              </a:rPr>
              <a:t>We are called to announce the gospel of forgiveness (v23)</a:t>
            </a:r>
          </a:p>
        </p:txBody>
      </p:sp>
    </p:spTree>
    <p:extLst>
      <p:ext uri="{BB962C8B-B14F-4D97-AF65-F5344CB8AC3E}">
        <p14:creationId xmlns:p14="http://schemas.microsoft.com/office/powerpoint/2010/main" val="118909554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2" ma:contentTypeDescription="Create a new document." ma:contentTypeScope="" ma:versionID="1468fcb82bb5268525ff571f90944706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f1fa78687279a4a642475865b6c74f3f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8CC104-E670-4BF3-A652-620E0C236E7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145bb1d-ca89-48f5-8a03-ec3f6999098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32D270D-7849-4EBB-9BB4-326764933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B82C5B-6351-40CB-AFFE-4934DCBBAD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4058</TotalTime>
  <Words>114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Wingdings 3</vt:lpstr>
      <vt:lpstr>Slice</vt:lpstr>
      <vt:lpstr>John 20.19-23 Discipleship and the resurrection</vt:lpstr>
      <vt:lpstr>The disciples are afraid,  as we often are ourselves</vt:lpstr>
      <vt:lpstr>Jesus meets his disciples, and gives them his peace (vv19,21,26)</vt:lpstr>
      <vt:lpstr>The Resurrection releases us from fear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 8.31 – 9.13 Foundations for Discipleship</dc:title>
  <dc:creator>Peter Morden</dc:creator>
  <cp:lastModifiedBy>Peter Morden</cp:lastModifiedBy>
  <cp:revision>23</cp:revision>
  <cp:lastPrinted>2018-01-14T09:29:29Z</cp:lastPrinted>
  <dcterms:created xsi:type="dcterms:W3CDTF">2017-09-01T17:51:29Z</dcterms:created>
  <dcterms:modified xsi:type="dcterms:W3CDTF">2018-01-14T09:29:36Z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